
<file path=[Content_Types].xml><?xml version="1.0" encoding="utf-8"?>
<Types xmlns="http://schemas.openxmlformats.org/package/2006/content-types">
  <Default ContentType="image/jpeg" Extension="jpg"/>
  <Default ContentType="application/xml" Extension="xml"/>
  <Default ContentType="image/png" Extension="png"/>
  <Default ContentType="application/vnd.openxmlformats-package.relationships+xml" Extension="rels"/>
  <Override ContentType="application/vnd.openxmlformats-officedocument.presentationml.notesSlide+xml" PartName="/ppt/notesSlides/notesSlide6.xml"/>
  <Override ContentType="application/vnd.openxmlformats-officedocument.presentationml.notesSlide+xml" PartName="/ppt/notesSlides/notesSlide1.xml"/>
  <Override ContentType="application/vnd.openxmlformats-officedocument.presentationml.notesSlide+xml" PartName="/ppt/notesSlides/notesSlide3.xml"/>
  <Override ContentType="application/vnd.openxmlformats-officedocument.presentationml.notesSlide+xml" PartName="/ppt/notesSlides/notesSlide7.xml"/>
  <Override ContentType="application/vnd.openxmlformats-officedocument.presentationml.notesSlide+xml" PartName="/ppt/notesSlides/notesSlide2.xml"/>
  <Override ContentType="application/vnd.openxmlformats-officedocument.presentationml.notesSlide+xml" PartName="/ppt/notesSlides/notesSlide5.xml"/>
  <Override ContentType="application/vnd.openxmlformats-officedocument.presentationml.notesSlide+xml" PartName="/ppt/notesSlides/notesSlide4.xml"/>
  <Override ContentType="application/vnd.openxmlformats-officedocument.presentationml.slideLayout+xml" PartName="/ppt/slideLayouts/slideLayout3.xml"/>
  <Override ContentType="application/vnd.openxmlformats-officedocument.presentationml.slideLayout+xml" PartName="/ppt/slideLayouts/slideLayout4.xml"/>
  <Override ContentType="application/vnd.openxmlformats-officedocument.presentationml.slideLayout+xml" PartName="/ppt/slideLayouts/slideLayout5.xml"/>
  <Override ContentType="application/vnd.openxmlformats-officedocument.presentationml.slideLayout+xml" PartName="/ppt/slideLayouts/slideLayout2.xml"/>
  <Override ContentType="application/vnd.openxmlformats-officedocument.presentationml.slideLayout+xml" PartName="/ppt/slideLayouts/slideLayout11.xml"/>
  <Override ContentType="application/vnd.openxmlformats-officedocument.presentationml.slideLayout+xml" PartName="/ppt/slideLayouts/slideLayout1.xml"/>
  <Override ContentType="application/vnd.openxmlformats-officedocument.presentationml.slideLayout+xml" PartName="/ppt/slideLayouts/slideLayout10.xml"/>
  <Override ContentType="application/vnd.openxmlformats-officedocument.presentationml.slideLayout+xml" PartName="/ppt/slideLayouts/slideLayout7.xml"/>
  <Override ContentType="application/vnd.openxmlformats-officedocument.presentationml.slideLayout+xml" PartName="/ppt/slideLayouts/slideLayout6.xml"/>
  <Override ContentType="application/vnd.openxmlformats-officedocument.presentationml.slideLayout+xml" PartName="/ppt/slideLayouts/slideLayout8.xml"/>
  <Override ContentType="application/vnd.openxmlformats-officedocument.presentationml.slideLayout+xml" PartName="/ppt/slideLayouts/slideLayout9.xml"/>
  <Override ContentType="application/vnd.openxmlformats-officedocument.presentationml.slideMaster+xml" PartName="/ppt/slideMasters/slideMaster1.xml"/>
  <Override ContentType="application/vnd.openxmlformats-officedocument.presentationml.slide+xml" PartName="/ppt/slides/slide4.xml"/>
  <Override ContentType="application/vnd.openxmlformats-officedocument.presentationml.slide+xml" PartName="/ppt/slides/slide1.xml"/>
  <Override ContentType="application/vnd.openxmlformats-officedocument.presentationml.slide+xml" PartName="/ppt/slides/slide2.xml"/>
  <Override ContentType="application/vnd.openxmlformats-officedocument.presentationml.slide+xml" PartName="/ppt/slides/slide3.xml"/>
  <Override ContentType="application/vnd.openxmlformats-officedocument.presentationml.slide+xml" PartName="/ppt/slides/slide6.xml"/>
  <Override ContentType="application/vnd.openxmlformats-officedocument.presentationml.slide+xml" PartName="/ppt/slides/slide5.xml"/>
  <Override ContentType="application/vnd.openxmlformats-officedocument.presentationml.slide+xml" PartName="/ppt/slides/slide7.xml"/>
  <Override ContentType="application/vnd.openxmlformats-officedocument.presentationml.notesMaster+xml" PartName="/ppt/notesMasters/notesMaster1.xml"/>
  <Override ContentType="application/vnd.openxmlformats-officedocument.presentationml.presentation.main+xml" PartName="/ppt/presentation.xml"/>
  <Override ContentType="application/vnd.openxmlformats-officedocument.presentationml.presProps+xml" PartName="/ppt/presProps.xml"/>
  <Override ContentType="application/vnd.openxmlformats-officedocument.theme+xml" PartName="/ppt/theme/theme1.xml"/>
  <Override ContentType="application/vnd.openxmlformats-officedocument.theme+xml" PartName="/ppt/theme/theme2.xml"/>
  <Override ContentType="application/vnd.openxmlformats-officedocument.presentationml.viewProps+xml" PartName="/ppt/viewProps.xml"/>
</Types>
</file>

<file path=_rels/.rels><?xml version="1.0" encoding="UTF-8" standalone="yes"?><Relationships xmlns="http://schemas.openxmlformats.org/package/2006/relationships"><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autoCompressPictures="0" strictFirstAndLastChars="0" saveSubsetFonts="1">
  <p:sldMasterIdLst>
    <p:sldMasterId id="2147483659" r:id="rId4"/>
  </p:sldMasterIdLst>
  <p:notesMasterIdLst>
    <p:notesMasterId r:id="rId5"/>
  </p:notesMasterIdLst>
  <p:sldIdLst>
    <p:sldId id="256" r:id="rId6"/>
    <p:sldId id="257" r:id="rId7"/>
    <p:sldId id="258" r:id="rId8"/>
    <p:sldId id="259" r:id="rId9"/>
    <p:sldId id="260" r:id="rId10"/>
    <p:sldId id="261" r:id="rId11"/>
    <p:sldId id="262" r:id="rId12"/>
  </p:sldIdLst>
  <p:sldSz cy="5143500" cx="9144000"/>
  <p:notesSz cx="6858000" cy="9144000"/>
  <p:defaultText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defaultTextStyle>
  <p:extLst>
    <p:ext uri="{EFAFB233-063F-42B5-8137-9DF3F51BA10A}">
      <p15:sldGuideLst>
        <p15:guide id="1" orient="horz" pos="1620">
          <p15:clr>
            <a:srgbClr val="747775"/>
          </p15:clr>
        </p15:guide>
        <p15:guide id="2" pos="2880">
          <p15:clr>
            <a:srgbClr val="747775"/>
          </p15:clr>
        </p15:guide>
      </p15:sldGuideLst>
    </p:ext>
  </p:extLst>
</p:presentation>
</file>

<file path=ppt/presProps.xml><?xml version="1.0" encoding="utf-8"?>
<p:presentationP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file>

<file path=ppt/viewProps.xml><?xml version="1.0" encoding="utf-8"?>
<p:viewP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Comments="0">
  <p:slideViewPr>
    <p:cSldViewPr snapToGrid="0">
      <p:cViewPr varScale="1">
        <p:scale>
          <a:sx n="100" d="100"/>
          <a:sy n="100" d="100"/>
        </p:scale>
        <p:origin x="0" y="0"/>
      </p:cViewPr>
      <p:guideLst>
        <p:guide pos="1620" orient="horz"/>
        <p:guide pos="2880"/>
      </p:guideLst>
    </p:cSldViewPr>
  </p:slideViewPr>
</p:viewPr>
</file>

<file path=ppt/_rels/presentation.xml.rels><?xml version="1.0" encoding="UTF-8" standalone="yes"?><Relationships xmlns="http://schemas.openxmlformats.org/package/2006/relationships"><Relationship Id="rId1" Type="http://schemas.openxmlformats.org/officeDocument/2006/relationships/theme" Target="theme/theme1.xml"/><Relationship Id="rId2" Type="http://schemas.openxmlformats.org/officeDocument/2006/relationships/viewProps" Target="viewProps.xml"/><Relationship Id="rId3" Type="http://schemas.openxmlformats.org/officeDocument/2006/relationships/presProps" Target="presProps.xml"/><Relationship Id="rId4" Type="http://schemas.openxmlformats.org/officeDocument/2006/relationships/slideMaster" Target="slideMasters/slideMaster1.xml"/><Relationship Id="rId11" Type="http://schemas.openxmlformats.org/officeDocument/2006/relationships/slide" Target="slides/slide6.xml"/><Relationship Id="rId10" Type="http://schemas.openxmlformats.org/officeDocument/2006/relationships/slide" Target="slides/slide5.xml"/><Relationship Id="rId12" Type="http://schemas.openxmlformats.org/officeDocument/2006/relationships/slide" Target="slides/slide7.xml"/><Relationship Id="rId9" Type="http://schemas.openxmlformats.org/officeDocument/2006/relationships/slide" Target="slides/slide4.xml"/><Relationship Id="rId5" Type="http://schemas.openxmlformats.org/officeDocument/2006/relationships/notesMaster" Target="notesMasters/notesMaster1.xml"/><Relationship Id="rId6" Type="http://schemas.openxmlformats.org/officeDocument/2006/relationships/slide" Target="slides/slide1.xml"/><Relationship Id="rId7" Type="http://schemas.openxmlformats.org/officeDocument/2006/relationships/slide" Target="slides/slide2.xml"/><Relationship Id="rId8" Type="http://schemas.openxmlformats.org/officeDocument/2006/relationships/slide" Target="slides/slide3.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 name="Shape 2"/>
        <p:cNvGrpSpPr/>
        <p:nvPr/>
      </p:nvGrpSpPr>
      <p:grpSpPr>
        <a:xfrm>
          <a:off x="0" y="0"/>
          <a:ext cx="0" cy="0"/>
          <a:chOff x="0" y="0"/>
          <a:chExt cx="0" cy="0"/>
        </a:xfrm>
      </p:grpSpPr>
      <p:sp>
        <p:nvSpPr>
          <p:cNvPr id="3" name="Google Shape;3;n"/>
          <p:cNvSpPr/>
          <p:nvPr>
            <p:ph idx="2" type="sldImg"/>
          </p:nvPr>
        </p:nvSpPr>
        <p:spPr>
          <a:xfrm>
            <a:off x="381300" y="685800"/>
            <a:ext cx="6096075"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4" name="Google Shape;4;n"/>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lvl1pPr indent="-298450" lvl="0" marL="457200">
              <a:spcBef>
                <a:spcPts val="0"/>
              </a:spcBef>
              <a:spcAft>
                <a:spcPts val="0"/>
              </a:spcAft>
              <a:buSzPts val="1100"/>
              <a:buChar char="●"/>
              <a:defRPr sz="1100"/>
            </a:lvl1pPr>
            <a:lvl2pPr indent="-298450" lvl="1" marL="914400">
              <a:spcBef>
                <a:spcPts val="0"/>
              </a:spcBef>
              <a:spcAft>
                <a:spcPts val="0"/>
              </a:spcAft>
              <a:buSzPts val="1100"/>
              <a:buChar char="○"/>
              <a:defRPr sz="1100"/>
            </a:lvl2pPr>
            <a:lvl3pPr indent="-298450" lvl="2" marL="1371600">
              <a:spcBef>
                <a:spcPts val="0"/>
              </a:spcBef>
              <a:spcAft>
                <a:spcPts val="0"/>
              </a:spcAft>
              <a:buSzPts val="1100"/>
              <a:buChar char="■"/>
              <a:defRPr sz="1100"/>
            </a:lvl3pPr>
            <a:lvl4pPr indent="-298450" lvl="3" marL="1828800">
              <a:spcBef>
                <a:spcPts val="0"/>
              </a:spcBef>
              <a:spcAft>
                <a:spcPts val="0"/>
              </a:spcAft>
              <a:buSzPts val="1100"/>
              <a:buChar char="●"/>
              <a:defRPr sz="1100"/>
            </a:lvl4pPr>
            <a:lvl5pPr indent="-298450" lvl="4" marL="2286000">
              <a:spcBef>
                <a:spcPts val="0"/>
              </a:spcBef>
              <a:spcAft>
                <a:spcPts val="0"/>
              </a:spcAft>
              <a:buSzPts val="1100"/>
              <a:buChar char="○"/>
              <a:defRPr sz="1100"/>
            </a:lvl5pPr>
            <a:lvl6pPr indent="-298450" lvl="5" marL="2743200">
              <a:spcBef>
                <a:spcPts val="0"/>
              </a:spcBef>
              <a:spcAft>
                <a:spcPts val="0"/>
              </a:spcAft>
              <a:buSzPts val="1100"/>
              <a:buChar char="■"/>
              <a:defRPr sz="1100"/>
            </a:lvl6pPr>
            <a:lvl7pPr indent="-298450" lvl="6" marL="3200400">
              <a:spcBef>
                <a:spcPts val="0"/>
              </a:spcBef>
              <a:spcAft>
                <a:spcPts val="0"/>
              </a:spcAft>
              <a:buSzPts val="1100"/>
              <a:buChar char="●"/>
              <a:defRPr sz="1100"/>
            </a:lvl7pPr>
            <a:lvl8pPr indent="-298450" lvl="7" marL="3657600">
              <a:spcBef>
                <a:spcPts val="0"/>
              </a:spcBef>
              <a:spcAft>
                <a:spcPts val="0"/>
              </a:spcAft>
              <a:buSzPts val="1100"/>
              <a:buChar char="○"/>
              <a:defRPr sz="1100"/>
            </a:lvl8pPr>
            <a:lvl9pPr indent="-298450" lvl="8" marL="4114800">
              <a:spcBef>
                <a:spcPts val="0"/>
              </a:spcBef>
              <a:spcAft>
                <a:spcPts val="0"/>
              </a:spcAft>
              <a:buSzPts val="1100"/>
              <a:buChar char="■"/>
              <a:defRPr sz="1100"/>
            </a:lvl9pPr>
          </a:lstStyle>
          <a:p/>
        </p:txBody>
      </p:sp>
    </p:spTree>
  </p:cSld>
  <p:clrMap accent1="accent1" accent2="accent2" accent3="accent3" accent4="accent4" accent5="accent5" accent6="accent6" bg1="lt1" bg2="dk2" tx1="dk1" tx2="lt2" folHlink="folHlink" hlink="hlink"/>
  <p:notes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notesStyle>
</p:notesMaster>
</file>

<file path=ppt/notesSlides/_rels/notesSlide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50" name="Shape 50"/>
        <p:cNvGrpSpPr/>
        <p:nvPr/>
      </p:nvGrpSpPr>
      <p:grpSpPr>
        <a:xfrm>
          <a:off x="0" y="0"/>
          <a:ext cx="0" cy="0"/>
          <a:chOff x="0" y="0"/>
          <a:chExt cx="0" cy="0"/>
        </a:xfrm>
      </p:grpSpPr>
      <p:sp>
        <p:nvSpPr>
          <p:cNvPr id="51" name="Google Shape;51;g2acad3c1f8d_0_100: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52" name="Google Shape;52;g2acad3c1f8d_0_100: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58" name="Shape 58"/>
        <p:cNvGrpSpPr/>
        <p:nvPr/>
      </p:nvGrpSpPr>
      <p:grpSpPr>
        <a:xfrm>
          <a:off x="0" y="0"/>
          <a:ext cx="0" cy="0"/>
          <a:chOff x="0" y="0"/>
          <a:chExt cx="0" cy="0"/>
        </a:xfrm>
      </p:grpSpPr>
      <p:sp>
        <p:nvSpPr>
          <p:cNvPr id="59" name="Google Shape;59;g2acad3c1f8d_0_105: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60" name="Google Shape;60;g2acad3c1f8d_0_105: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67" name="Shape 67"/>
        <p:cNvGrpSpPr/>
        <p:nvPr/>
      </p:nvGrpSpPr>
      <p:grpSpPr>
        <a:xfrm>
          <a:off x="0" y="0"/>
          <a:ext cx="0" cy="0"/>
          <a:chOff x="0" y="0"/>
          <a:chExt cx="0" cy="0"/>
        </a:xfrm>
      </p:grpSpPr>
      <p:sp>
        <p:nvSpPr>
          <p:cNvPr id="68" name="Google Shape;68;g2acad3c1f8d_0_110: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69" name="Google Shape;69;g2acad3c1f8d_0_110: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77" name="Shape 77"/>
        <p:cNvGrpSpPr/>
        <p:nvPr/>
      </p:nvGrpSpPr>
      <p:grpSpPr>
        <a:xfrm>
          <a:off x="0" y="0"/>
          <a:ext cx="0" cy="0"/>
          <a:chOff x="0" y="0"/>
          <a:chExt cx="0" cy="0"/>
        </a:xfrm>
      </p:grpSpPr>
      <p:sp>
        <p:nvSpPr>
          <p:cNvPr id="78" name="Google Shape;78;g2acad3c1f8d_0_119: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79" name="Google Shape;79;g2acad3c1f8d_0_119: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84" name="Shape 84"/>
        <p:cNvGrpSpPr/>
        <p:nvPr/>
      </p:nvGrpSpPr>
      <p:grpSpPr>
        <a:xfrm>
          <a:off x="0" y="0"/>
          <a:ext cx="0" cy="0"/>
          <a:chOff x="0" y="0"/>
          <a:chExt cx="0" cy="0"/>
        </a:xfrm>
      </p:grpSpPr>
      <p:sp>
        <p:nvSpPr>
          <p:cNvPr id="85" name="Google Shape;85;g2acad3c1f8d_0_129: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86" name="Google Shape;86;g2acad3c1f8d_0_129: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90" name="Shape 90"/>
        <p:cNvGrpSpPr/>
        <p:nvPr/>
      </p:nvGrpSpPr>
      <p:grpSpPr>
        <a:xfrm>
          <a:off x="0" y="0"/>
          <a:ext cx="0" cy="0"/>
          <a:chOff x="0" y="0"/>
          <a:chExt cx="0" cy="0"/>
        </a:xfrm>
      </p:grpSpPr>
      <p:sp>
        <p:nvSpPr>
          <p:cNvPr id="91" name="Google Shape;91;g2acad3c1f8d_0_134: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92" name="Google Shape;92;g2acad3c1f8d_0_134: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7.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99" name="Shape 99"/>
        <p:cNvGrpSpPr/>
        <p:nvPr/>
      </p:nvGrpSpPr>
      <p:grpSpPr>
        <a:xfrm>
          <a:off x="0" y="0"/>
          <a:ext cx="0" cy="0"/>
          <a:chOff x="0" y="0"/>
          <a:chExt cx="0" cy="0"/>
        </a:xfrm>
      </p:grpSpPr>
      <p:sp>
        <p:nvSpPr>
          <p:cNvPr id="100" name="Google Shape;100;g2acad3c1f8d_0_139: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101" name="Google Shape;101;g2acad3c1f8d_0_139: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slide" type="title">
  <p:cSld name="TITLE">
    <p:spTree>
      <p:nvGrpSpPr>
        <p:cNvPr id="9" name="Shape 9"/>
        <p:cNvGrpSpPr/>
        <p:nvPr/>
      </p:nvGrpSpPr>
      <p:grpSpPr>
        <a:xfrm>
          <a:off x="0" y="0"/>
          <a:ext cx="0" cy="0"/>
          <a:chOff x="0" y="0"/>
          <a:chExt cx="0" cy="0"/>
        </a:xfrm>
      </p:grpSpPr>
      <p:sp>
        <p:nvSpPr>
          <p:cNvPr id="10" name="Google Shape;10;p2"/>
          <p:cNvSpPr txBox="1"/>
          <p:nvPr>
            <p:ph type="ctrTitle"/>
          </p:nvPr>
        </p:nvSpPr>
        <p:spPr>
          <a:xfrm>
            <a:off x="311708" y="744575"/>
            <a:ext cx="8520600" cy="2052600"/>
          </a:xfrm>
          <a:prstGeom prst="rect">
            <a:avLst/>
          </a:prstGeom>
        </p:spPr>
        <p:txBody>
          <a:bodyPr anchorCtr="0" anchor="b" bIns="91425" lIns="91425" spcFirstLastPara="1" rIns="91425" wrap="square" tIns="91425">
            <a:normAutofit/>
          </a:bodyPr>
          <a:lstStyle>
            <a:lvl1pPr lvl="0" algn="ctr">
              <a:spcBef>
                <a:spcPts val="0"/>
              </a:spcBef>
              <a:spcAft>
                <a:spcPts val="0"/>
              </a:spcAft>
              <a:buSzPts val="5200"/>
              <a:buNone/>
              <a:defRPr sz="5200"/>
            </a:lvl1pPr>
            <a:lvl2pPr lvl="1" algn="ctr">
              <a:spcBef>
                <a:spcPts val="0"/>
              </a:spcBef>
              <a:spcAft>
                <a:spcPts val="0"/>
              </a:spcAft>
              <a:buSzPts val="5200"/>
              <a:buNone/>
              <a:defRPr sz="5200"/>
            </a:lvl2pPr>
            <a:lvl3pPr lvl="2" algn="ctr">
              <a:spcBef>
                <a:spcPts val="0"/>
              </a:spcBef>
              <a:spcAft>
                <a:spcPts val="0"/>
              </a:spcAft>
              <a:buSzPts val="5200"/>
              <a:buNone/>
              <a:defRPr sz="5200"/>
            </a:lvl3pPr>
            <a:lvl4pPr lvl="3" algn="ctr">
              <a:spcBef>
                <a:spcPts val="0"/>
              </a:spcBef>
              <a:spcAft>
                <a:spcPts val="0"/>
              </a:spcAft>
              <a:buSzPts val="5200"/>
              <a:buNone/>
              <a:defRPr sz="5200"/>
            </a:lvl4pPr>
            <a:lvl5pPr lvl="4" algn="ctr">
              <a:spcBef>
                <a:spcPts val="0"/>
              </a:spcBef>
              <a:spcAft>
                <a:spcPts val="0"/>
              </a:spcAft>
              <a:buSzPts val="5200"/>
              <a:buNone/>
              <a:defRPr sz="5200"/>
            </a:lvl5pPr>
            <a:lvl6pPr lvl="5" algn="ctr">
              <a:spcBef>
                <a:spcPts val="0"/>
              </a:spcBef>
              <a:spcAft>
                <a:spcPts val="0"/>
              </a:spcAft>
              <a:buSzPts val="5200"/>
              <a:buNone/>
              <a:defRPr sz="5200"/>
            </a:lvl6pPr>
            <a:lvl7pPr lvl="6" algn="ctr">
              <a:spcBef>
                <a:spcPts val="0"/>
              </a:spcBef>
              <a:spcAft>
                <a:spcPts val="0"/>
              </a:spcAft>
              <a:buSzPts val="5200"/>
              <a:buNone/>
              <a:defRPr sz="5200"/>
            </a:lvl7pPr>
            <a:lvl8pPr lvl="7" algn="ctr">
              <a:spcBef>
                <a:spcPts val="0"/>
              </a:spcBef>
              <a:spcAft>
                <a:spcPts val="0"/>
              </a:spcAft>
              <a:buSzPts val="5200"/>
              <a:buNone/>
              <a:defRPr sz="5200"/>
            </a:lvl8pPr>
            <a:lvl9pPr lvl="8" algn="ctr">
              <a:spcBef>
                <a:spcPts val="0"/>
              </a:spcBef>
              <a:spcAft>
                <a:spcPts val="0"/>
              </a:spcAft>
              <a:buSzPts val="5200"/>
              <a:buNone/>
              <a:defRPr sz="5200"/>
            </a:lvl9pPr>
          </a:lstStyle>
          <a:p/>
        </p:txBody>
      </p:sp>
      <p:sp>
        <p:nvSpPr>
          <p:cNvPr id="11" name="Google Shape;11;p2"/>
          <p:cNvSpPr txBox="1"/>
          <p:nvPr>
            <p:ph idx="1" type="subTitle"/>
          </p:nvPr>
        </p:nvSpPr>
        <p:spPr>
          <a:xfrm>
            <a:off x="311700" y="2834125"/>
            <a:ext cx="8520600" cy="792600"/>
          </a:xfrm>
          <a:prstGeom prst="rect">
            <a:avLst/>
          </a:prstGeom>
        </p:spPr>
        <p:txBody>
          <a:bodyPr anchorCtr="0" anchor="t" bIns="91425" lIns="91425" spcFirstLastPara="1" rIns="91425" wrap="square" tIns="91425">
            <a:normAutofit/>
          </a:bodyPr>
          <a:lstStyle>
            <a:lvl1pPr lvl="0" algn="ctr">
              <a:lnSpc>
                <a:spcPct val="100000"/>
              </a:lnSpc>
              <a:spcBef>
                <a:spcPts val="0"/>
              </a:spcBef>
              <a:spcAft>
                <a:spcPts val="0"/>
              </a:spcAft>
              <a:buSzPts val="2800"/>
              <a:buNone/>
              <a:defRPr sz="2800"/>
            </a:lvl1pPr>
            <a:lvl2pPr lvl="1" algn="ctr">
              <a:lnSpc>
                <a:spcPct val="100000"/>
              </a:lnSpc>
              <a:spcBef>
                <a:spcPts val="0"/>
              </a:spcBef>
              <a:spcAft>
                <a:spcPts val="0"/>
              </a:spcAft>
              <a:buSzPts val="2800"/>
              <a:buNone/>
              <a:defRPr sz="2800"/>
            </a:lvl2pPr>
            <a:lvl3pPr lvl="2" algn="ctr">
              <a:lnSpc>
                <a:spcPct val="100000"/>
              </a:lnSpc>
              <a:spcBef>
                <a:spcPts val="0"/>
              </a:spcBef>
              <a:spcAft>
                <a:spcPts val="0"/>
              </a:spcAft>
              <a:buSzPts val="2800"/>
              <a:buNone/>
              <a:defRPr sz="2800"/>
            </a:lvl3pPr>
            <a:lvl4pPr lvl="3" algn="ctr">
              <a:lnSpc>
                <a:spcPct val="100000"/>
              </a:lnSpc>
              <a:spcBef>
                <a:spcPts val="0"/>
              </a:spcBef>
              <a:spcAft>
                <a:spcPts val="0"/>
              </a:spcAft>
              <a:buSzPts val="2800"/>
              <a:buNone/>
              <a:defRPr sz="2800"/>
            </a:lvl4pPr>
            <a:lvl5pPr lvl="4" algn="ctr">
              <a:lnSpc>
                <a:spcPct val="100000"/>
              </a:lnSpc>
              <a:spcBef>
                <a:spcPts val="0"/>
              </a:spcBef>
              <a:spcAft>
                <a:spcPts val="0"/>
              </a:spcAft>
              <a:buSzPts val="2800"/>
              <a:buNone/>
              <a:defRPr sz="2800"/>
            </a:lvl5pPr>
            <a:lvl6pPr lvl="5" algn="ctr">
              <a:lnSpc>
                <a:spcPct val="100000"/>
              </a:lnSpc>
              <a:spcBef>
                <a:spcPts val="0"/>
              </a:spcBef>
              <a:spcAft>
                <a:spcPts val="0"/>
              </a:spcAft>
              <a:buSzPts val="2800"/>
              <a:buNone/>
              <a:defRPr sz="2800"/>
            </a:lvl6pPr>
            <a:lvl7pPr lvl="6" algn="ctr">
              <a:lnSpc>
                <a:spcPct val="100000"/>
              </a:lnSpc>
              <a:spcBef>
                <a:spcPts val="0"/>
              </a:spcBef>
              <a:spcAft>
                <a:spcPts val="0"/>
              </a:spcAft>
              <a:buSzPts val="2800"/>
              <a:buNone/>
              <a:defRPr sz="2800"/>
            </a:lvl7pPr>
            <a:lvl8pPr lvl="7" algn="ctr">
              <a:lnSpc>
                <a:spcPct val="100000"/>
              </a:lnSpc>
              <a:spcBef>
                <a:spcPts val="0"/>
              </a:spcBef>
              <a:spcAft>
                <a:spcPts val="0"/>
              </a:spcAft>
              <a:buSzPts val="2800"/>
              <a:buNone/>
              <a:defRPr sz="2800"/>
            </a:lvl8pPr>
            <a:lvl9pPr lvl="8" algn="ctr">
              <a:lnSpc>
                <a:spcPct val="100000"/>
              </a:lnSpc>
              <a:spcBef>
                <a:spcPts val="0"/>
              </a:spcBef>
              <a:spcAft>
                <a:spcPts val="0"/>
              </a:spcAft>
              <a:buSzPts val="2800"/>
              <a:buNone/>
              <a:defRPr sz="2800"/>
            </a:lvl9pPr>
          </a:lstStyle>
          <a:p/>
        </p:txBody>
      </p:sp>
      <p:sp>
        <p:nvSpPr>
          <p:cNvPr id="12" name="Google Shape;12;p2"/>
          <p:cNvSpPr txBox="1"/>
          <p:nvPr>
            <p:ph idx="12" type="sldNum"/>
          </p:nvPr>
        </p:nvSpPr>
        <p:spPr>
          <a:xfrm>
            <a:off x="8472458" y="4663217"/>
            <a:ext cx="548700" cy="393600"/>
          </a:xfrm>
          <a:prstGeom prst="rect">
            <a:avLst/>
          </a:prstGeom>
        </p:spPr>
        <p:txBody>
          <a:bodyPr anchorCtr="0" anchor="ctr" bIns="91425" lIns="91425" spcFirstLastPara="1" rIns="91425" wrap="square" tIns="91425">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indent="0" lvl="0" marL="0" rtl="0" algn="r">
              <a:spcBef>
                <a:spcPts val="0"/>
              </a:spcBef>
              <a:spcAft>
                <a:spcPts val="0"/>
              </a:spcAft>
              <a:buNone/>
            </a:pPr>
            <a:fld id="{00000000-1234-1234-1234-123412341234}" type="slidenum">
              <a:rPr lang="en"/>
              <a:t>‹#›</a:t>
            </a:fld>
            <a:endParaRPr/>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Section header" type="secHead">
  <p:cSld name="SECTION_HEADER">
    <p:spTree>
      <p:nvGrpSpPr>
        <p:cNvPr id="13" name="Shape 13"/>
        <p:cNvGrpSpPr/>
        <p:nvPr/>
      </p:nvGrpSpPr>
      <p:grpSpPr>
        <a:xfrm>
          <a:off x="0" y="0"/>
          <a:ext cx="0" cy="0"/>
          <a:chOff x="0" y="0"/>
          <a:chExt cx="0" cy="0"/>
        </a:xfrm>
      </p:grpSpPr>
      <p:sp>
        <p:nvSpPr>
          <p:cNvPr id="14" name="Google Shape;14;p3"/>
          <p:cNvSpPr txBox="1"/>
          <p:nvPr>
            <p:ph type="title"/>
          </p:nvPr>
        </p:nvSpPr>
        <p:spPr>
          <a:xfrm>
            <a:off x="311700" y="2150850"/>
            <a:ext cx="8520600" cy="841800"/>
          </a:xfrm>
          <a:prstGeom prst="rect">
            <a:avLst/>
          </a:prstGeom>
        </p:spPr>
        <p:txBody>
          <a:bodyPr anchorCtr="0" anchor="ctr" bIns="91425" lIns="91425" spcFirstLastPara="1" rIns="91425" wrap="square" tIns="91425">
            <a:normAutofit/>
          </a:bodyPr>
          <a:lstStyle>
            <a:lvl1pPr lvl="0" algn="ctr">
              <a:spcBef>
                <a:spcPts val="0"/>
              </a:spcBef>
              <a:spcAft>
                <a:spcPts val="0"/>
              </a:spcAft>
              <a:buSzPts val="3600"/>
              <a:buNone/>
              <a:defRPr sz="3600"/>
            </a:lvl1pPr>
            <a:lvl2pPr lvl="1" algn="ctr">
              <a:spcBef>
                <a:spcPts val="0"/>
              </a:spcBef>
              <a:spcAft>
                <a:spcPts val="0"/>
              </a:spcAft>
              <a:buSzPts val="3600"/>
              <a:buNone/>
              <a:defRPr sz="3600"/>
            </a:lvl2pPr>
            <a:lvl3pPr lvl="2" algn="ctr">
              <a:spcBef>
                <a:spcPts val="0"/>
              </a:spcBef>
              <a:spcAft>
                <a:spcPts val="0"/>
              </a:spcAft>
              <a:buSzPts val="3600"/>
              <a:buNone/>
              <a:defRPr sz="3600"/>
            </a:lvl3pPr>
            <a:lvl4pPr lvl="3" algn="ctr">
              <a:spcBef>
                <a:spcPts val="0"/>
              </a:spcBef>
              <a:spcAft>
                <a:spcPts val="0"/>
              </a:spcAft>
              <a:buSzPts val="3600"/>
              <a:buNone/>
              <a:defRPr sz="3600"/>
            </a:lvl4pPr>
            <a:lvl5pPr lvl="4" algn="ctr">
              <a:spcBef>
                <a:spcPts val="0"/>
              </a:spcBef>
              <a:spcAft>
                <a:spcPts val="0"/>
              </a:spcAft>
              <a:buSzPts val="3600"/>
              <a:buNone/>
              <a:defRPr sz="3600"/>
            </a:lvl5pPr>
            <a:lvl6pPr lvl="5" algn="ctr">
              <a:spcBef>
                <a:spcPts val="0"/>
              </a:spcBef>
              <a:spcAft>
                <a:spcPts val="0"/>
              </a:spcAft>
              <a:buSzPts val="3600"/>
              <a:buNone/>
              <a:defRPr sz="3600"/>
            </a:lvl6pPr>
            <a:lvl7pPr lvl="6" algn="ctr">
              <a:spcBef>
                <a:spcPts val="0"/>
              </a:spcBef>
              <a:spcAft>
                <a:spcPts val="0"/>
              </a:spcAft>
              <a:buSzPts val="3600"/>
              <a:buNone/>
              <a:defRPr sz="3600"/>
            </a:lvl7pPr>
            <a:lvl8pPr lvl="7" algn="ctr">
              <a:spcBef>
                <a:spcPts val="0"/>
              </a:spcBef>
              <a:spcAft>
                <a:spcPts val="0"/>
              </a:spcAft>
              <a:buSzPts val="3600"/>
              <a:buNone/>
              <a:defRPr sz="3600"/>
            </a:lvl8pPr>
            <a:lvl9pPr lvl="8" algn="ctr">
              <a:spcBef>
                <a:spcPts val="0"/>
              </a:spcBef>
              <a:spcAft>
                <a:spcPts val="0"/>
              </a:spcAft>
              <a:buSzPts val="3600"/>
              <a:buNone/>
              <a:defRPr sz="3600"/>
            </a:lvl9pPr>
          </a:lstStyle>
          <a:p/>
        </p:txBody>
      </p:sp>
      <p:sp>
        <p:nvSpPr>
          <p:cNvPr id="15" name="Google Shape;15;p3"/>
          <p:cNvSpPr txBox="1"/>
          <p:nvPr>
            <p:ph idx="12" type="sldNum"/>
          </p:nvPr>
        </p:nvSpPr>
        <p:spPr>
          <a:xfrm>
            <a:off x="8472458" y="4663217"/>
            <a:ext cx="548700" cy="393600"/>
          </a:xfrm>
          <a:prstGeom prst="rect">
            <a:avLst/>
          </a:prstGeom>
        </p:spPr>
        <p:txBody>
          <a:bodyPr anchorCtr="0" anchor="ctr" bIns="91425" lIns="91425" spcFirstLastPara="1" rIns="91425" wrap="square" tIns="91425">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indent="0" lvl="0" marL="0" rtl="0" algn="r">
              <a:spcBef>
                <a:spcPts val="0"/>
              </a:spcBef>
              <a:spcAft>
                <a:spcPts val="0"/>
              </a:spcAft>
              <a:buNone/>
            </a:pPr>
            <a:fld id="{00000000-1234-1234-1234-123412341234}" type="slidenum">
              <a:rPr lang="en"/>
              <a:t>‹#›</a:t>
            </a:fld>
            <a:endParaRPr/>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and body" type="tx">
  <p:cSld name="TITLE_AND_BODY">
    <p:spTree>
      <p:nvGrpSpPr>
        <p:cNvPr id="16" name="Shape 16"/>
        <p:cNvGrpSpPr/>
        <p:nvPr/>
      </p:nvGrpSpPr>
      <p:grpSpPr>
        <a:xfrm>
          <a:off x="0" y="0"/>
          <a:ext cx="0" cy="0"/>
          <a:chOff x="0" y="0"/>
          <a:chExt cx="0" cy="0"/>
        </a:xfrm>
      </p:grpSpPr>
      <p:sp>
        <p:nvSpPr>
          <p:cNvPr id="17" name="Google Shape;17;p4"/>
          <p:cNvSpPr txBox="1"/>
          <p:nvPr>
            <p:ph type="title"/>
          </p:nvPr>
        </p:nvSpPr>
        <p:spPr>
          <a:xfrm>
            <a:off x="311700" y="445025"/>
            <a:ext cx="8520600" cy="572700"/>
          </a:xfrm>
          <a:prstGeom prst="rect">
            <a:avLst/>
          </a:prstGeom>
        </p:spPr>
        <p:txBody>
          <a:bodyPr anchorCtr="0" anchor="t" bIns="91425" lIns="91425" spcFirstLastPara="1" rIns="91425" wrap="square" tIns="91425">
            <a:normAutofit/>
          </a:bodyPr>
          <a:lstStyle>
            <a:lvl1pPr lvl="0">
              <a:spcBef>
                <a:spcPts val="0"/>
              </a:spcBef>
              <a:spcAft>
                <a:spcPts val="0"/>
              </a:spcAft>
              <a:buSzPts val="2800"/>
              <a:buNone/>
              <a:defRPr/>
            </a:lvl1pPr>
            <a:lvl2pPr lvl="1">
              <a:spcBef>
                <a:spcPts val="0"/>
              </a:spcBef>
              <a:spcAft>
                <a:spcPts val="0"/>
              </a:spcAft>
              <a:buSzPts val="2800"/>
              <a:buNone/>
              <a:defRPr/>
            </a:lvl2pPr>
            <a:lvl3pPr lvl="2">
              <a:spcBef>
                <a:spcPts val="0"/>
              </a:spcBef>
              <a:spcAft>
                <a:spcPts val="0"/>
              </a:spcAft>
              <a:buSzPts val="2800"/>
              <a:buNone/>
              <a:defRPr/>
            </a:lvl3pPr>
            <a:lvl4pPr lvl="3">
              <a:spcBef>
                <a:spcPts val="0"/>
              </a:spcBef>
              <a:spcAft>
                <a:spcPts val="0"/>
              </a:spcAft>
              <a:buSzPts val="2800"/>
              <a:buNone/>
              <a:defRPr/>
            </a:lvl4pPr>
            <a:lvl5pPr lvl="4">
              <a:spcBef>
                <a:spcPts val="0"/>
              </a:spcBef>
              <a:spcAft>
                <a:spcPts val="0"/>
              </a:spcAft>
              <a:buSzPts val="2800"/>
              <a:buNone/>
              <a:defRPr/>
            </a:lvl5pPr>
            <a:lvl6pPr lvl="5">
              <a:spcBef>
                <a:spcPts val="0"/>
              </a:spcBef>
              <a:spcAft>
                <a:spcPts val="0"/>
              </a:spcAft>
              <a:buSzPts val="2800"/>
              <a:buNone/>
              <a:defRPr/>
            </a:lvl6pPr>
            <a:lvl7pPr lvl="6">
              <a:spcBef>
                <a:spcPts val="0"/>
              </a:spcBef>
              <a:spcAft>
                <a:spcPts val="0"/>
              </a:spcAft>
              <a:buSzPts val="2800"/>
              <a:buNone/>
              <a:defRPr/>
            </a:lvl7pPr>
            <a:lvl8pPr lvl="7">
              <a:spcBef>
                <a:spcPts val="0"/>
              </a:spcBef>
              <a:spcAft>
                <a:spcPts val="0"/>
              </a:spcAft>
              <a:buSzPts val="2800"/>
              <a:buNone/>
              <a:defRPr/>
            </a:lvl8pPr>
            <a:lvl9pPr lvl="8">
              <a:spcBef>
                <a:spcPts val="0"/>
              </a:spcBef>
              <a:spcAft>
                <a:spcPts val="0"/>
              </a:spcAft>
              <a:buSzPts val="2800"/>
              <a:buNone/>
              <a:defRPr/>
            </a:lvl9pPr>
          </a:lstStyle>
          <a:p/>
        </p:txBody>
      </p:sp>
      <p:sp>
        <p:nvSpPr>
          <p:cNvPr id="18" name="Google Shape;18;p4"/>
          <p:cNvSpPr txBox="1"/>
          <p:nvPr>
            <p:ph idx="1" type="body"/>
          </p:nvPr>
        </p:nvSpPr>
        <p:spPr>
          <a:xfrm>
            <a:off x="311700" y="1152475"/>
            <a:ext cx="8520600" cy="3416400"/>
          </a:xfrm>
          <a:prstGeom prst="rect">
            <a:avLst/>
          </a:prstGeom>
        </p:spPr>
        <p:txBody>
          <a:bodyPr anchorCtr="0" anchor="t" bIns="91425" lIns="91425" spcFirstLastPara="1" rIns="91425" wrap="square" tIns="91425">
            <a:normAutofit/>
          </a:bodyPr>
          <a:lstStyle>
            <a:lvl1pPr indent="-342900" lvl="0" marL="457200">
              <a:spcBef>
                <a:spcPts val="0"/>
              </a:spcBef>
              <a:spcAft>
                <a:spcPts val="0"/>
              </a:spcAft>
              <a:buSzPts val="1800"/>
              <a:buChar char="●"/>
              <a:defRPr/>
            </a:lvl1pPr>
            <a:lvl2pPr indent="-317500" lvl="1" marL="914400">
              <a:spcBef>
                <a:spcPts val="0"/>
              </a:spcBef>
              <a:spcAft>
                <a:spcPts val="0"/>
              </a:spcAft>
              <a:buSzPts val="1400"/>
              <a:buChar char="○"/>
              <a:defRPr/>
            </a:lvl2pPr>
            <a:lvl3pPr indent="-317500" lvl="2" marL="1371600">
              <a:spcBef>
                <a:spcPts val="0"/>
              </a:spcBef>
              <a:spcAft>
                <a:spcPts val="0"/>
              </a:spcAft>
              <a:buSzPts val="1400"/>
              <a:buChar char="■"/>
              <a:defRPr/>
            </a:lvl3pPr>
            <a:lvl4pPr indent="-317500" lvl="3" marL="1828800">
              <a:spcBef>
                <a:spcPts val="0"/>
              </a:spcBef>
              <a:spcAft>
                <a:spcPts val="0"/>
              </a:spcAft>
              <a:buSzPts val="1400"/>
              <a:buChar char="●"/>
              <a:defRPr/>
            </a:lvl4pPr>
            <a:lvl5pPr indent="-317500" lvl="4" marL="2286000">
              <a:spcBef>
                <a:spcPts val="0"/>
              </a:spcBef>
              <a:spcAft>
                <a:spcPts val="0"/>
              </a:spcAft>
              <a:buSzPts val="1400"/>
              <a:buChar char="○"/>
              <a:defRPr/>
            </a:lvl5pPr>
            <a:lvl6pPr indent="-317500" lvl="5" marL="2743200">
              <a:spcBef>
                <a:spcPts val="0"/>
              </a:spcBef>
              <a:spcAft>
                <a:spcPts val="0"/>
              </a:spcAft>
              <a:buSzPts val="1400"/>
              <a:buChar char="■"/>
              <a:defRPr/>
            </a:lvl6pPr>
            <a:lvl7pPr indent="-317500" lvl="6" marL="3200400">
              <a:spcBef>
                <a:spcPts val="0"/>
              </a:spcBef>
              <a:spcAft>
                <a:spcPts val="0"/>
              </a:spcAft>
              <a:buSzPts val="1400"/>
              <a:buChar char="●"/>
              <a:defRPr/>
            </a:lvl7pPr>
            <a:lvl8pPr indent="-317500" lvl="7" marL="3657600">
              <a:spcBef>
                <a:spcPts val="0"/>
              </a:spcBef>
              <a:spcAft>
                <a:spcPts val="0"/>
              </a:spcAft>
              <a:buSzPts val="1400"/>
              <a:buChar char="○"/>
              <a:defRPr/>
            </a:lvl8pPr>
            <a:lvl9pPr indent="-317500" lvl="8" marL="4114800">
              <a:spcBef>
                <a:spcPts val="0"/>
              </a:spcBef>
              <a:spcAft>
                <a:spcPts val="0"/>
              </a:spcAft>
              <a:buSzPts val="1400"/>
              <a:buChar char="■"/>
              <a:defRPr/>
            </a:lvl9pPr>
          </a:lstStyle>
          <a:p/>
        </p:txBody>
      </p:sp>
      <p:sp>
        <p:nvSpPr>
          <p:cNvPr id="19" name="Google Shape;19;p4"/>
          <p:cNvSpPr txBox="1"/>
          <p:nvPr>
            <p:ph idx="12" type="sldNum"/>
          </p:nvPr>
        </p:nvSpPr>
        <p:spPr>
          <a:xfrm>
            <a:off x="8472458" y="4663217"/>
            <a:ext cx="548700" cy="393600"/>
          </a:xfrm>
          <a:prstGeom prst="rect">
            <a:avLst/>
          </a:prstGeom>
        </p:spPr>
        <p:txBody>
          <a:bodyPr anchorCtr="0" anchor="ctr" bIns="91425" lIns="91425" spcFirstLastPara="1" rIns="91425" wrap="square" tIns="91425">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indent="0" lvl="0" marL="0" rtl="0" algn="r">
              <a:spcBef>
                <a:spcPts val="0"/>
              </a:spcBef>
              <a:spcAft>
                <a:spcPts val="0"/>
              </a:spcAft>
              <a:buNone/>
            </a:pPr>
            <a:fld id="{00000000-1234-1234-1234-123412341234}" type="slidenum">
              <a:rPr lang="en"/>
              <a:t>‹#›</a:t>
            </a:fld>
            <a:endParaRPr/>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and two columns" type="twoColTx">
  <p:cSld name="TITLE_AND_TWO_COLUMNS">
    <p:spTree>
      <p:nvGrpSpPr>
        <p:cNvPr id="20" name="Shape 20"/>
        <p:cNvGrpSpPr/>
        <p:nvPr/>
      </p:nvGrpSpPr>
      <p:grpSpPr>
        <a:xfrm>
          <a:off x="0" y="0"/>
          <a:ext cx="0" cy="0"/>
          <a:chOff x="0" y="0"/>
          <a:chExt cx="0" cy="0"/>
        </a:xfrm>
      </p:grpSpPr>
      <p:sp>
        <p:nvSpPr>
          <p:cNvPr id="21" name="Google Shape;21;p5"/>
          <p:cNvSpPr txBox="1"/>
          <p:nvPr>
            <p:ph type="title"/>
          </p:nvPr>
        </p:nvSpPr>
        <p:spPr>
          <a:xfrm>
            <a:off x="311700" y="445025"/>
            <a:ext cx="8520600" cy="572700"/>
          </a:xfrm>
          <a:prstGeom prst="rect">
            <a:avLst/>
          </a:prstGeom>
        </p:spPr>
        <p:txBody>
          <a:bodyPr anchorCtr="0" anchor="t" bIns="91425" lIns="91425" spcFirstLastPara="1" rIns="91425" wrap="square" tIns="91425">
            <a:normAutofit/>
          </a:bodyPr>
          <a:lstStyle>
            <a:lvl1pPr lvl="0">
              <a:spcBef>
                <a:spcPts val="0"/>
              </a:spcBef>
              <a:spcAft>
                <a:spcPts val="0"/>
              </a:spcAft>
              <a:buSzPts val="2800"/>
              <a:buNone/>
              <a:defRPr/>
            </a:lvl1pPr>
            <a:lvl2pPr lvl="1">
              <a:spcBef>
                <a:spcPts val="0"/>
              </a:spcBef>
              <a:spcAft>
                <a:spcPts val="0"/>
              </a:spcAft>
              <a:buSzPts val="2800"/>
              <a:buNone/>
              <a:defRPr/>
            </a:lvl2pPr>
            <a:lvl3pPr lvl="2">
              <a:spcBef>
                <a:spcPts val="0"/>
              </a:spcBef>
              <a:spcAft>
                <a:spcPts val="0"/>
              </a:spcAft>
              <a:buSzPts val="2800"/>
              <a:buNone/>
              <a:defRPr/>
            </a:lvl3pPr>
            <a:lvl4pPr lvl="3">
              <a:spcBef>
                <a:spcPts val="0"/>
              </a:spcBef>
              <a:spcAft>
                <a:spcPts val="0"/>
              </a:spcAft>
              <a:buSzPts val="2800"/>
              <a:buNone/>
              <a:defRPr/>
            </a:lvl4pPr>
            <a:lvl5pPr lvl="4">
              <a:spcBef>
                <a:spcPts val="0"/>
              </a:spcBef>
              <a:spcAft>
                <a:spcPts val="0"/>
              </a:spcAft>
              <a:buSzPts val="2800"/>
              <a:buNone/>
              <a:defRPr/>
            </a:lvl5pPr>
            <a:lvl6pPr lvl="5">
              <a:spcBef>
                <a:spcPts val="0"/>
              </a:spcBef>
              <a:spcAft>
                <a:spcPts val="0"/>
              </a:spcAft>
              <a:buSzPts val="2800"/>
              <a:buNone/>
              <a:defRPr/>
            </a:lvl6pPr>
            <a:lvl7pPr lvl="6">
              <a:spcBef>
                <a:spcPts val="0"/>
              </a:spcBef>
              <a:spcAft>
                <a:spcPts val="0"/>
              </a:spcAft>
              <a:buSzPts val="2800"/>
              <a:buNone/>
              <a:defRPr/>
            </a:lvl7pPr>
            <a:lvl8pPr lvl="7">
              <a:spcBef>
                <a:spcPts val="0"/>
              </a:spcBef>
              <a:spcAft>
                <a:spcPts val="0"/>
              </a:spcAft>
              <a:buSzPts val="2800"/>
              <a:buNone/>
              <a:defRPr/>
            </a:lvl8pPr>
            <a:lvl9pPr lvl="8">
              <a:spcBef>
                <a:spcPts val="0"/>
              </a:spcBef>
              <a:spcAft>
                <a:spcPts val="0"/>
              </a:spcAft>
              <a:buSzPts val="2800"/>
              <a:buNone/>
              <a:defRPr/>
            </a:lvl9pPr>
          </a:lstStyle>
          <a:p/>
        </p:txBody>
      </p:sp>
      <p:sp>
        <p:nvSpPr>
          <p:cNvPr id="22" name="Google Shape;22;p5"/>
          <p:cNvSpPr txBox="1"/>
          <p:nvPr>
            <p:ph idx="1" type="body"/>
          </p:nvPr>
        </p:nvSpPr>
        <p:spPr>
          <a:xfrm>
            <a:off x="311700" y="1152475"/>
            <a:ext cx="3999900" cy="3416400"/>
          </a:xfrm>
          <a:prstGeom prst="rect">
            <a:avLst/>
          </a:prstGeom>
        </p:spPr>
        <p:txBody>
          <a:bodyPr anchorCtr="0" anchor="t" bIns="91425" lIns="91425" spcFirstLastPara="1" rIns="91425" wrap="square" tIns="91425">
            <a:normAutofit/>
          </a:bodyPr>
          <a:lstStyle>
            <a:lvl1pPr indent="-317500" lvl="0" marL="457200">
              <a:spcBef>
                <a:spcPts val="0"/>
              </a:spcBef>
              <a:spcAft>
                <a:spcPts val="0"/>
              </a:spcAft>
              <a:buSzPts val="1400"/>
              <a:buChar char="●"/>
              <a:defRPr sz="1400"/>
            </a:lvl1pPr>
            <a:lvl2pPr indent="-304800" lvl="1" marL="914400">
              <a:spcBef>
                <a:spcPts val="0"/>
              </a:spcBef>
              <a:spcAft>
                <a:spcPts val="0"/>
              </a:spcAft>
              <a:buSzPts val="1200"/>
              <a:buChar char="○"/>
              <a:defRPr sz="1200"/>
            </a:lvl2pPr>
            <a:lvl3pPr indent="-304800" lvl="2" marL="1371600">
              <a:spcBef>
                <a:spcPts val="0"/>
              </a:spcBef>
              <a:spcAft>
                <a:spcPts val="0"/>
              </a:spcAft>
              <a:buSzPts val="1200"/>
              <a:buChar char="■"/>
              <a:defRPr sz="1200"/>
            </a:lvl3pPr>
            <a:lvl4pPr indent="-304800" lvl="3" marL="1828800">
              <a:spcBef>
                <a:spcPts val="0"/>
              </a:spcBef>
              <a:spcAft>
                <a:spcPts val="0"/>
              </a:spcAft>
              <a:buSzPts val="1200"/>
              <a:buChar char="●"/>
              <a:defRPr sz="1200"/>
            </a:lvl4pPr>
            <a:lvl5pPr indent="-304800" lvl="4" marL="2286000">
              <a:spcBef>
                <a:spcPts val="0"/>
              </a:spcBef>
              <a:spcAft>
                <a:spcPts val="0"/>
              </a:spcAft>
              <a:buSzPts val="1200"/>
              <a:buChar char="○"/>
              <a:defRPr sz="1200"/>
            </a:lvl5pPr>
            <a:lvl6pPr indent="-304800" lvl="5" marL="2743200">
              <a:spcBef>
                <a:spcPts val="0"/>
              </a:spcBef>
              <a:spcAft>
                <a:spcPts val="0"/>
              </a:spcAft>
              <a:buSzPts val="1200"/>
              <a:buChar char="■"/>
              <a:defRPr sz="1200"/>
            </a:lvl6pPr>
            <a:lvl7pPr indent="-304800" lvl="6" marL="3200400">
              <a:spcBef>
                <a:spcPts val="0"/>
              </a:spcBef>
              <a:spcAft>
                <a:spcPts val="0"/>
              </a:spcAft>
              <a:buSzPts val="1200"/>
              <a:buChar char="●"/>
              <a:defRPr sz="1200"/>
            </a:lvl7pPr>
            <a:lvl8pPr indent="-304800" lvl="7" marL="3657600">
              <a:spcBef>
                <a:spcPts val="0"/>
              </a:spcBef>
              <a:spcAft>
                <a:spcPts val="0"/>
              </a:spcAft>
              <a:buSzPts val="1200"/>
              <a:buChar char="○"/>
              <a:defRPr sz="1200"/>
            </a:lvl8pPr>
            <a:lvl9pPr indent="-304800" lvl="8" marL="4114800">
              <a:spcBef>
                <a:spcPts val="0"/>
              </a:spcBef>
              <a:spcAft>
                <a:spcPts val="0"/>
              </a:spcAft>
              <a:buSzPts val="1200"/>
              <a:buChar char="■"/>
              <a:defRPr sz="1200"/>
            </a:lvl9pPr>
          </a:lstStyle>
          <a:p/>
        </p:txBody>
      </p:sp>
      <p:sp>
        <p:nvSpPr>
          <p:cNvPr id="23" name="Google Shape;23;p5"/>
          <p:cNvSpPr txBox="1"/>
          <p:nvPr>
            <p:ph idx="2" type="body"/>
          </p:nvPr>
        </p:nvSpPr>
        <p:spPr>
          <a:xfrm>
            <a:off x="4832400" y="1152475"/>
            <a:ext cx="3999900" cy="3416400"/>
          </a:xfrm>
          <a:prstGeom prst="rect">
            <a:avLst/>
          </a:prstGeom>
        </p:spPr>
        <p:txBody>
          <a:bodyPr anchorCtr="0" anchor="t" bIns="91425" lIns="91425" spcFirstLastPara="1" rIns="91425" wrap="square" tIns="91425">
            <a:normAutofit/>
          </a:bodyPr>
          <a:lstStyle>
            <a:lvl1pPr indent="-317500" lvl="0" marL="457200">
              <a:spcBef>
                <a:spcPts val="0"/>
              </a:spcBef>
              <a:spcAft>
                <a:spcPts val="0"/>
              </a:spcAft>
              <a:buSzPts val="1400"/>
              <a:buChar char="●"/>
              <a:defRPr sz="1400"/>
            </a:lvl1pPr>
            <a:lvl2pPr indent="-304800" lvl="1" marL="914400">
              <a:spcBef>
                <a:spcPts val="0"/>
              </a:spcBef>
              <a:spcAft>
                <a:spcPts val="0"/>
              </a:spcAft>
              <a:buSzPts val="1200"/>
              <a:buChar char="○"/>
              <a:defRPr sz="1200"/>
            </a:lvl2pPr>
            <a:lvl3pPr indent="-304800" lvl="2" marL="1371600">
              <a:spcBef>
                <a:spcPts val="0"/>
              </a:spcBef>
              <a:spcAft>
                <a:spcPts val="0"/>
              </a:spcAft>
              <a:buSzPts val="1200"/>
              <a:buChar char="■"/>
              <a:defRPr sz="1200"/>
            </a:lvl3pPr>
            <a:lvl4pPr indent="-304800" lvl="3" marL="1828800">
              <a:spcBef>
                <a:spcPts val="0"/>
              </a:spcBef>
              <a:spcAft>
                <a:spcPts val="0"/>
              </a:spcAft>
              <a:buSzPts val="1200"/>
              <a:buChar char="●"/>
              <a:defRPr sz="1200"/>
            </a:lvl4pPr>
            <a:lvl5pPr indent="-304800" lvl="4" marL="2286000">
              <a:spcBef>
                <a:spcPts val="0"/>
              </a:spcBef>
              <a:spcAft>
                <a:spcPts val="0"/>
              </a:spcAft>
              <a:buSzPts val="1200"/>
              <a:buChar char="○"/>
              <a:defRPr sz="1200"/>
            </a:lvl5pPr>
            <a:lvl6pPr indent="-304800" lvl="5" marL="2743200">
              <a:spcBef>
                <a:spcPts val="0"/>
              </a:spcBef>
              <a:spcAft>
                <a:spcPts val="0"/>
              </a:spcAft>
              <a:buSzPts val="1200"/>
              <a:buChar char="■"/>
              <a:defRPr sz="1200"/>
            </a:lvl6pPr>
            <a:lvl7pPr indent="-304800" lvl="6" marL="3200400">
              <a:spcBef>
                <a:spcPts val="0"/>
              </a:spcBef>
              <a:spcAft>
                <a:spcPts val="0"/>
              </a:spcAft>
              <a:buSzPts val="1200"/>
              <a:buChar char="●"/>
              <a:defRPr sz="1200"/>
            </a:lvl7pPr>
            <a:lvl8pPr indent="-304800" lvl="7" marL="3657600">
              <a:spcBef>
                <a:spcPts val="0"/>
              </a:spcBef>
              <a:spcAft>
                <a:spcPts val="0"/>
              </a:spcAft>
              <a:buSzPts val="1200"/>
              <a:buChar char="○"/>
              <a:defRPr sz="1200"/>
            </a:lvl8pPr>
            <a:lvl9pPr indent="-304800" lvl="8" marL="4114800">
              <a:spcBef>
                <a:spcPts val="0"/>
              </a:spcBef>
              <a:spcAft>
                <a:spcPts val="0"/>
              </a:spcAft>
              <a:buSzPts val="1200"/>
              <a:buChar char="■"/>
              <a:defRPr sz="1200"/>
            </a:lvl9pPr>
          </a:lstStyle>
          <a:p/>
        </p:txBody>
      </p:sp>
      <p:sp>
        <p:nvSpPr>
          <p:cNvPr id="24" name="Google Shape;24;p5"/>
          <p:cNvSpPr txBox="1"/>
          <p:nvPr>
            <p:ph idx="12" type="sldNum"/>
          </p:nvPr>
        </p:nvSpPr>
        <p:spPr>
          <a:xfrm>
            <a:off x="8472458" y="4663217"/>
            <a:ext cx="548700" cy="393600"/>
          </a:xfrm>
          <a:prstGeom prst="rect">
            <a:avLst/>
          </a:prstGeom>
        </p:spPr>
        <p:txBody>
          <a:bodyPr anchorCtr="0" anchor="ctr" bIns="91425" lIns="91425" spcFirstLastPara="1" rIns="91425" wrap="square" tIns="91425">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indent="0" lvl="0" marL="0" rtl="0" algn="r">
              <a:spcBef>
                <a:spcPts val="0"/>
              </a:spcBef>
              <a:spcAft>
                <a:spcPts val="0"/>
              </a:spcAft>
              <a:buNone/>
            </a:pPr>
            <a:fld id="{00000000-1234-1234-1234-123412341234}" type="slidenum">
              <a:rPr lang="en"/>
              <a:t>‹#›</a:t>
            </a:fld>
            <a:endParaRPr/>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only" type="titleOnly">
  <p:cSld name="TITLE_ONLY">
    <p:spTree>
      <p:nvGrpSpPr>
        <p:cNvPr id="25" name="Shape 25"/>
        <p:cNvGrpSpPr/>
        <p:nvPr/>
      </p:nvGrpSpPr>
      <p:grpSpPr>
        <a:xfrm>
          <a:off x="0" y="0"/>
          <a:ext cx="0" cy="0"/>
          <a:chOff x="0" y="0"/>
          <a:chExt cx="0" cy="0"/>
        </a:xfrm>
      </p:grpSpPr>
      <p:sp>
        <p:nvSpPr>
          <p:cNvPr id="26" name="Google Shape;26;p6"/>
          <p:cNvSpPr txBox="1"/>
          <p:nvPr>
            <p:ph type="title"/>
          </p:nvPr>
        </p:nvSpPr>
        <p:spPr>
          <a:xfrm>
            <a:off x="311700" y="445025"/>
            <a:ext cx="8520600" cy="572700"/>
          </a:xfrm>
          <a:prstGeom prst="rect">
            <a:avLst/>
          </a:prstGeom>
        </p:spPr>
        <p:txBody>
          <a:bodyPr anchorCtr="0" anchor="t" bIns="91425" lIns="91425" spcFirstLastPara="1" rIns="91425" wrap="square" tIns="91425">
            <a:normAutofit/>
          </a:bodyPr>
          <a:lstStyle>
            <a:lvl1pPr lvl="0">
              <a:spcBef>
                <a:spcPts val="0"/>
              </a:spcBef>
              <a:spcAft>
                <a:spcPts val="0"/>
              </a:spcAft>
              <a:buSzPts val="2800"/>
              <a:buNone/>
              <a:defRPr/>
            </a:lvl1pPr>
            <a:lvl2pPr lvl="1">
              <a:spcBef>
                <a:spcPts val="0"/>
              </a:spcBef>
              <a:spcAft>
                <a:spcPts val="0"/>
              </a:spcAft>
              <a:buSzPts val="2800"/>
              <a:buNone/>
              <a:defRPr/>
            </a:lvl2pPr>
            <a:lvl3pPr lvl="2">
              <a:spcBef>
                <a:spcPts val="0"/>
              </a:spcBef>
              <a:spcAft>
                <a:spcPts val="0"/>
              </a:spcAft>
              <a:buSzPts val="2800"/>
              <a:buNone/>
              <a:defRPr/>
            </a:lvl3pPr>
            <a:lvl4pPr lvl="3">
              <a:spcBef>
                <a:spcPts val="0"/>
              </a:spcBef>
              <a:spcAft>
                <a:spcPts val="0"/>
              </a:spcAft>
              <a:buSzPts val="2800"/>
              <a:buNone/>
              <a:defRPr/>
            </a:lvl4pPr>
            <a:lvl5pPr lvl="4">
              <a:spcBef>
                <a:spcPts val="0"/>
              </a:spcBef>
              <a:spcAft>
                <a:spcPts val="0"/>
              </a:spcAft>
              <a:buSzPts val="2800"/>
              <a:buNone/>
              <a:defRPr/>
            </a:lvl5pPr>
            <a:lvl6pPr lvl="5">
              <a:spcBef>
                <a:spcPts val="0"/>
              </a:spcBef>
              <a:spcAft>
                <a:spcPts val="0"/>
              </a:spcAft>
              <a:buSzPts val="2800"/>
              <a:buNone/>
              <a:defRPr/>
            </a:lvl6pPr>
            <a:lvl7pPr lvl="6">
              <a:spcBef>
                <a:spcPts val="0"/>
              </a:spcBef>
              <a:spcAft>
                <a:spcPts val="0"/>
              </a:spcAft>
              <a:buSzPts val="2800"/>
              <a:buNone/>
              <a:defRPr/>
            </a:lvl7pPr>
            <a:lvl8pPr lvl="7">
              <a:spcBef>
                <a:spcPts val="0"/>
              </a:spcBef>
              <a:spcAft>
                <a:spcPts val="0"/>
              </a:spcAft>
              <a:buSzPts val="2800"/>
              <a:buNone/>
              <a:defRPr/>
            </a:lvl8pPr>
            <a:lvl9pPr lvl="8">
              <a:spcBef>
                <a:spcPts val="0"/>
              </a:spcBef>
              <a:spcAft>
                <a:spcPts val="0"/>
              </a:spcAft>
              <a:buSzPts val="2800"/>
              <a:buNone/>
              <a:defRPr/>
            </a:lvl9pPr>
          </a:lstStyle>
          <a:p/>
        </p:txBody>
      </p:sp>
      <p:sp>
        <p:nvSpPr>
          <p:cNvPr id="27" name="Google Shape;27;p6"/>
          <p:cNvSpPr txBox="1"/>
          <p:nvPr>
            <p:ph idx="12" type="sldNum"/>
          </p:nvPr>
        </p:nvSpPr>
        <p:spPr>
          <a:xfrm>
            <a:off x="8472458" y="4663217"/>
            <a:ext cx="548700" cy="393600"/>
          </a:xfrm>
          <a:prstGeom prst="rect">
            <a:avLst/>
          </a:prstGeom>
        </p:spPr>
        <p:txBody>
          <a:bodyPr anchorCtr="0" anchor="ctr" bIns="91425" lIns="91425" spcFirstLastPara="1" rIns="91425" wrap="square" tIns="91425">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indent="0" lvl="0" marL="0" rtl="0" algn="r">
              <a:spcBef>
                <a:spcPts val="0"/>
              </a:spcBef>
              <a:spcAft>
                <a:spcPts val="0"/>
              </a:spcAft>
              <a:buNone/>
            </a:pPr>
            <a:fld id="{00000000-1234-1234-1234-123412341234}" type="slidenum">
              <a:rPr lang="en"/>
              <a:t>‹#›</a:t>
            </a:fld>
            <a:endParaRPr/>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One column text">
  <p:cSld name="ONE_COLUMN_TEXT">
    <p:spTree>
      <p:nvGrpSpPr>
        <p:cNvPr id="28" name="Shape 28"/>
        <p:cNvGrpSpPr/>
        <p:nvPr/>
      </p:nvGrpSpPr>
      <p:grpSpPr>
        <a:xfrm>
          <a:off x="0" y="0"/>
          <a:ext cx="0" cy="0"/>
          <a:chOff x="0" y="0"/>
          <a:chExt cx="0" cy="0"/>
        </a:xfrm>
      </p:grpSpPr>
      <p:sp>
        <p:nvSpPr>
          <p:cNvPr id="29" name="Google Shape;29;p7"/>
          <p:cNvSpPr txBox="1"/>
          <p:nvPr>
            <p:ph type="title"/>
          </p:nvPr>
        </p:nvSpPr>
        <p:spPr>
          <a:xfrm>
            <a:off x="311700" y="555600"/>
            <a:ext cx="2808000" cy="755700"/>
          </a:xfrm>
          <a:prstGeom prst="rect">
            <a:avLst/>
          </a:prstGeom>
        </p:spPr>
        <p:txBody>
          <a:bodyPr anchorCtr="0" anchor="b" bIns="91425" lIns="91425" spcFirstLastPara="1" rIns="91425" wrap="square" tIns="91425">
            <a:normAutofit/>
          </a:bodyPr>
          <a:lstStyle>
            <a:lvl1pPr lvl="0">
              <a:spcBef>
                <a:spcPts val="0"/>
              </a:spcBef>
              <a:spcAft>
                <a:spcPts val="0"/>
              </a:spcAft>
              <a:buSzPts val="2400"/>
              <a:buNone/>
              <a:defRPr sz="2400"/>
            </a:lvl1pPr>
            <a:lvl2pPr lvl="1">
              <a:spcBef>
                <a:spcPts val="0"/>
              </a:spcBef>
              <a:spcAft>
                <a:spcPts val="0"/>
              </a:spcAft>
              <a:buSzPts val="2400"/>
              <a:buNone/>
              <a:defRPr sz="2400"/>
            </a:lvl2pPr>
            <a:lvl3pPr lvl="2">
              <a:spcBef>
                <a:spcPts val="0"/>
              </a:spcBef>
              <a:spcAft>
                <a:spcPts val="0"/>
              </a:spcAft>
              <a:buSzPts val="2400"/>
              <a:buNone/>
              <a:defRPr sz="2400"/>
            </a:lvl3pPr>
            <a:lvl4pPr lvl="3">
              <a:spcBef>
                <a:spcPts val="0"/>
              </a:spcBef>
              <a:spcAft>
                <a:spcPts val="0"/>
              </a:spcAft>
              <a:buSzPts val="2400"/>
              <a:buNone/>
              <a:defRPr sz="2400"/>
            </a:lvl4pPr>
            <a:lvl5pPr lvl="4">
              <a:spcBef>
                <a:spcPts val="0"/>
              </a:spcBef>
              <a:spcAft>
                <a:spcPts val="0"/>
              </a:spcAft>
              <a:buSzPts val="2400"/>
              <a:buNone/>
              <a:defRPr sz="2400"/>
            </a:lvl5pPr>
            <a:lvl6pPr lvl="5">
              <a:spcBef>
                <a:spcPts val="0"/>
              </a:spcBef>
              <a:spcAft>
                <a:spcPts val="0"/>
              </a:spcAft>
              <a:buSzPts val="2400"/>
              <a:buNone/>
              <a:defRPr sz="2400"/>
            </a:lvl6pPr>
            <a:lvl7pPr lvl="6">
              <a:spcBef>
                <a:spcPts val="0"/>
              </a:spcBef>
              <a:spcAft>
                <a:spcPts val="0"/>
              </a:spcAft>
              <a:buSzPts val="2400"/>
              <a:buNone/>
              <a:defRPr sz="2400"/>
            </a:lvl7pPr>
            <a:lvl8pPr lvl="7">
              <a:spcBef>
                <a:spcPts val="0"/>
              </a:spcBef>
              <a:spcAft>
                <a:spcPts val="0"/>
              </a:spcAft>
              <a:buSzPts val="2400"/>
              <a:buNone/>
              <a:defRPr sz="2400"/>
            </a:lvl8pPr>
            <a:lvl9pPr lvl="8">
              <a:spcBef>
                <a:spcPts val="0"/>
              </a:spcBef>
              <a:spcAft>
                <a:spcPts val="0"/>
              </a:spcAft>
              <a:buSzPts val="2400"/>
              <a:buNone/>
              <a:defRPr sz="2400"/>
            </a:lvl9pPr>
          </a:lstStyle>
          <a:p/>
        </p:txBody>
      </p:sp>
      <p:sp>
        <p:nvSpPr>
          <p:cNvPr id="30" name="Google Shape;30;p7"/>
          <p:cNvSpPr txBox="1"/>
          <p:nvPr>
            <p:ph idx="1" type="body"/>
          </p:nvPr>
        </p:nvSpPr>
        <p:spPr>
          <a:xfrm>
            <a:off x="311700" y="1389600"/>
            <a:ext cx="2808000" cy="3179400"/>
          </a:xfrm>
          <a:prstGeom prst="rect">
            <a:avLst/>
          </a:prstGeom>
        </p:spPr>
        <p:txBody>
          <a:bodyPr anchorCtr="0" anchor="t" bIns="91425" lIns="91425" spcFirstLastPara="1" rIns="91425" wrap="square" tIns="91425">
            <a:normAutofit/>
          </a:bodyPr>
          <a:lstStyle>
            <a:lvl1pPr indent="-304800" lvl="0" marL="457200">
              <a:spcBef>
                <a:spcPts val="0"/>
              </a:spcBef>
              <a:spcAft>
                <a:spcPts val="0"/>
              </a:spcAft>
              <a:buSzPts val="1200"/>
              <a:buChar char="●"/>
              <a:defRPr sz="1200"/>
            </a:lvl1pPr>
            <a:lvl2pPr indent="-304800" lvl="1" marL="914400">
              <a:spcBef>
                <a:spcPts val="0"/>
              </a:spcBef>
              <a:spcAft>
                <a:spcPts val="0"/>
              </a:spcAft>
              <a:buSzPts val="1200"/>
              <a:buChar char="○"/>
              <a:defRPr sz="1200"/>
            </a:lvl2pPr>
            <a:lvl3pPr indent="-304800" lvl="2" marL="1371600">
              <a:spcBef>
                <a:spcPts val="0"/>
              </a:spcBef>
              <a:spcAft>
                <a:spcPts val="0"/>
              </a:spcAft>
              <a:buSzPts val="1200"/>
              <a:buChar char="■"/>
              <a:defRPr sz="1200"/>
            </a:lvl3pPr>
            <a:lvl4pPr indent="-304800" lvl="3" marL="1828800">
              <a:spcBef>
                <a:spcPts val="0"/>
              </a:spcBef>
              <a:spcAft>
                <a:spcPts val="0"/>
              </a:spcAft>
              <a:buSzPts val="1200"/>
              <a:buChar char="●"/>
              <a:defRPr sz="1200"/>
            </a:lvl4pPr>
            <a:lvl5pPr indent="-304800" lvl="4" marL="2286000">
              <a:spcBef>
                <a:spcPts val="0"/>
              </a:spcBef>
              <a:spcAft>
                <a:spcPts val="0"/>
              </a:spcAft>
              <a:buSzPts val="1200"/>
              <a:buChar char="○"/>
              <a:defRPr sz="1200"/>
            </a:lvl5pPr>
            <a:lvl6pPr indent="-304800" lvl="5" marL="2743200">
              <a:spcBef>
                <a:spcPts val="0"/>
              </a:spcBef>
              <a:spcAft>
                <a:spcPts val="0"/>
              </a:spcAft>
              <a:buSzPts val="1200"/>
              <a:buChar char="■"/>
              <a:defRPr sz="1200"/>
            </a:lvl6pPr>
            <a:lvl7pPr indent="-304800" lvl="6" marL="3200400">
              <a:spcBef>
                <a:spcPts val="0"/>
              </a:spcBef>
              <a:spcAft>
                <a:spcPts val="0"/>
              </a:spcAft>
              <a:buSzPts val="1200"/>
              <a:buChar char="●"/>
              <a:defRPr sz="1200"/>
            </a:lvl7pPr>
            <a:lvl8pPr indent="-304800" lvl="7" marL="3657600">
              <a:spcBef>
                <a:spcPts val="0"/>
              </a:spcBef>
              <a:spcAft>
                <a:spcPts val="0"/>
              </a:spcAft>
              <a:buSzPts val="1200"/>
              <a:buChar char="○"/>
              <a:defRPr sz="1200"/>
            </a:lvl8pPr>
            <a:lvl9pPr indent="-304800" lvl="8" marL="4114800">
              <a:spcBef>
                <a:spcPts val="0"/>
              </a:spcBef>
              <a:spcAft>
                <a:spcPts val="0"/>
              </a:spcAft>
              <a:buSzPts val="1200"/>
              <a:buChar char="■"/>
              <a:defRPr sz="1200"/>
            </a:lvl9pPr>
          </a:lstStyle>
          <a:p/>
        </p:txBody>
      </p:sp>
      <p:sp>
        <p:nvSpPr>
          <p:cNvPr id="31" name="Google Shape;31;p7"/>
          <p:cNvSpPr txBox="1"/>
          <p:nvPr>
            <p:ph idx="12" type="sldNum"/>
          </p:nvPr>
        </p:nvSpPr>
        <p:spPr>
          <a:xfrm>
            <a:off x="8472458" y="4663217"/>
            <a:ext cx="548700" cy="393600"/>
          </a:xfrm>
          <a:prstGeom prst="rect">
            <a:avLst/>
          </a:prstGeom>
        </p:spPr>
        <p:txBody>
          <a:bodyPr anchorCtr="0" anchor="ctr" bIns="91425" lIns="91425" spcFirstLastPara="1" rIns="91425" wrap="square" tIns="91425">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indent="0" lvl="0" marL="0" rtl="0" algn="r">
              <a:spcBef>
                <a:spcPts val="0"/>
              </a:spcBef>
              <a:spcAft>
                <a:spcPts val="0"/>
              </a:spcAft>
              <a:buNone/>
            </a:pPr>
            <a:fld id="{00000000-1234-1234-1234-123412341234}" type="slidenum">
              <a:rPr lang="en"/>
              <a:t>‹#›</a:t>
            </a:fld>
            <a:endParaRPr/>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Main point">
  <p:cSld name="MAIN_POINT">
    <p:spTree>
      <p:nvGrpSpPr>
        <p:cNvPr id="32" name="Shape 32"/>
        <p:cNvGrpSpPr/>
        <p:nvPr/>
      </p:nvGrpSpPr>
      <p:grpSpPr>
        <a:xfrm>
          <a:off x="0" y="0"/>
          <a:ext cx="0" cy="0"/>
          <a:chOff x="0" y="0"/>
          <a:chExt cx="0" cy="0"/>
        </a:xfrm>
      </p:grpSpPr>
      <p:sp>
        <p:nvSpPr>
          <p:cNvPr id="33" name="Google Shape;33;p8"/>
          <p:cNvSpPr txBox="1"/>
          <p:nvPr>
            <p:ph type="title"/>
          </p:nvPr>
        </p:nvSpPr>
        <p:spPr>
          <a:xfrm>
            <a:off x="490250" y="450150"/>
            <a:ext cx="6367800" cy="4090800"/>
          </a:xfrm>
          <a:prstGeom prst="rect">
            <a:avLst/>
          </a:prstGeom>
        </p:spPr>
        <p:txBody>
          <a:bodyPr anchorCtr="0" anchor="ctr" bIns="91425" lIns="91425" spcFirstLastPara="1" rIns="91425" wrap="square" tIns="91425">
            <a:normAutofit/>
          </a:bodyPr>
          <a:lstStyle>
            <a:lvl1pPr lvl="0">
              <a:spcBef>
                <a:spcPts val="0"/>
              </a:spcBef>
              <a:spcAft>
                <a:spcPts val="0"/>
              </a:spcAft>
              <a:buSzPts val="4800"/>
              <a:buNone/>
              <a:defRPr sz="4800"/>
            </a:lvl1pPr>
            <a:lvl2pPr lvl="1">
              <a:spcBef>
                <a:spcPts val="0"/>
              </a:spcBef>
              <a:spcAft>
                <a:spcPts val="0"/>
              </a:spcAft>
              <a:buSzPts val="4800"/>
              <a:buNone/>
              <a:defRPr sz="4800"/>
            </a:lvl2pPr>
            <a:lvl3pPr lvl="2">
              <a:spcBef>
                <a:spcPts val="0"/>
              </a:spcBef>
              <a:spcAft>
                <a:spcPts val="0"/>
              </a:spcAft>
              <a:buSzPts val="4800"/>
              <a:buNone/>
              <a:defRPr sz="4800"/>
            </a:lvl3pPr>
            <a:lvl4pPr lvl="3">
              <a:spcBef>
                <a:spcPts val="0"/>
              </a:spcBef>
              <a:spcAft>
                <a:spcPts val="0"/>
              </a:spcAft>
              <a:buSzPts val="4800"/>
              <a:buNone/>
              <a:defRPr sz="4800"/>
            </a:lvl4pPr>
            <a:lvl5pPr lvl="4">
              <a:spcBef>
                <a:spcPts val="0"/>
              </a:spcBef>
              <a:spcAft>
                <a:spcPts val="0"/>
              </a:spcAft>
              <a:buSzPts val="4800"/>
              <a:buNone/>
              <a:defRPr sz="4800"/>
            </a:lvl5pPr>
            <a:lvl6pPr lvl="5">
              <a:spcBef>
                <a:spcPts val="0"/>
              </a:spcBef>
              <a:spcAft>
                <a:spcPts val="0"/>
              </a:spcAft>
              <a:buSzPts val="4800"/>
              <a:buNone/>
              <a:defRPr sz="4800"/>
            </a:lvl6pPr>
            <a:lvl7pPr lvl="6">
              <a:spcBef>
                <a:spcPts val="0"/>
              </a:spcBef>
              <a:spcAft>
                <a:spcPts val="0"/>
              </a:spcAft>
              <a:buSzPts val="4800"/>
              <a:buNone/>
              <a:defRPr sz="4800"/>
            </a:lvl7pPr>
            <a:lvl8pPr lvl="7">
              <a:spcBef>
                <a:spcPts val="0"/>
              </a:spcBef>
              <a:spcAft>
                <a:spcPts val="0"/>
              </a:spcAft>
              <a:buSzPts val="4800"/>
              <a:buNone/>
              <a:defRPr sz="4800"/>
            </a:lvl8pPr>
            <a:lvl9pPr lvl="8">
              <a:spcBef>
                <a:spcPts val="0"/>
              </a:spcBef>
              <a:spcAft>
                <a:spcPts val="0"/>
              </a:spcAft>
              <a:buSzPts val="4800"/>
              <a:buNone/>
              <a:defRPr sz="4800"/>
            </a:lvl9pPr>
          </a:lstStyle>
          <a:p/>
        </p:txBody>
      </p:sp>
      <p:sp>
        <p:nvSpPr>
          <p:cNvPr id="34" name="Google Shape;34;p8"/>
          <p:cNvSpPr txBox="1"/>
          <p:nvPr>
            <p:ph idx="12" type="sldNum"/>
          </p:nvPr>
        </p:nvSpPr>
        <p:spPr>
          <a:xfrm>
            <a:off x="8472458" y="4663217"/>
            <a:ext cx="548700" cy="393600"/>
          </a:xfrm>
          <a:prstGeom prst="rect">
            <a:avLst/>
          </a:prstGeom>
        </p:spPr>
        <p:txBody>
          <a:bodyPr anchorCtr="0" anchor="ctr" bIns="91425" lIns="91425" spcFirstLastPara="1" rIns="91425" wrap="square" tIns="91425">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indent="0" lvl="0" marL="0" rtl="0" algn="r">
              <a:spcBef>
                <a:spcPts val="0"/>
              </a:spcBef>
              <a:spcAft>
                <a:spcPts val="0"/>
              </a:spcAft>
              <a:buNone/>
            </a:pPr>
            <a:fld id="{00000000-1234-1234-1234-123412341234}" type="slidenum">
              <a:rPr lang="en"/>
              <a:t>‹#›</a:t>
            </a:fld>
            <a:endParaRPr/>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Section title and description">
  <p:cSld name="SECTION_TITLE_AND_DESCRIPTION">
    <p:spTree>
      <p:nvGrpSpPr>
        <p:cNvPr id="35" name="Shape 35"/>
        <p:cNvGrpSpPr/>
        <p:nvPr/>
      </p:nvGrpSpPr>
      <p:grpSpPr>
        <a:xfrm>
          <a:off x="0" y="0"/>
          <a:ext cx="0" cy="0"/>
          <a:chOff x="0" y="0"/>
          <a:chExt cx="0" cy="0"/>
        </a:xfrm>
      </p:grpSpPr>
      <p:sp>
        <p:nvSpPr>
          <p:cNvPr id="36" name="Google Shape;36;p9"/>
          <p:cNvSpPr/>
          <p:nvPr/>
        </p:nvSpPr>
        <p:spPr>
          <a:xfrm>
            <a:off x="4572000" y="-125"/>
            <a:ext cx="4572000" cy="5143500"/>
          </a:xfrm>
          <a:prstGeom prst="rect">
            <a:avLst/>
          </a:prstGeom>
          <a:solidFill>
            <a:schemeClr val="l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7" name="Google Shape;37;p9"/>
          <p:cNvSpPr txBox="1"/>
          <p:nvPr>
            <p:ph type="title"/>
          </p:nvPr>
        </p:nvSpPr>
        <p:spPr>
          <a:xfrm>
            <a:off x="265500" y="1233175"/>
            <a:ext cx="4045200" cy="1482300"/>
          </a:xfrm>
          <a:prstGeom prst="rect">
            <a:avLst/>
          </a:prstGeom>
        </p:spPr>
        <p:txBody>
          <a:bodyPr anchorCtr="0" anchor="b" bIns="91425" lIns="91425" spcFirstLastPara="1" rIns="91425" wrap="square" tIns="91425">
            <a:normAutofit/>
          </a:bodyPr>
          <a:lstStyle>
            <a:lvl1pPr lvl="0" algn="ctr">
              <a:spcBef>
                <a:spcPts val="0"/>
              </a:spcBef>
              <a:spcAft>
                <a:spcPts val="0"/>
              </a:spcAft>
              <a:buSzPts val="4200"/>
              <a:buNone/>
              <a:defRPr sz="4200"/>
            </a:lvl1pPr>
            <a:lvl2pPr lvl="1" algn="ctr">
              <a:spcBef>
                <a:spcPts val="0"/>
              </a:spcBef>
              <a:spcAft>
                <a:spcPts val="0"/>
              </a:spcAft>
              <a:buSzPts val="4200"/>
              <a:buNone/>
              <a:defRPr sz="4200"/>
            </a:lvl2pPr>
            <a:lvl3pPr lvl="2" algn="ctr">
              <a:spcBef>
                <a:spcPts val="0"/>
              </a:spcBef>
              <a:spcAft>
                <a:spcPts val="0"/>
              </a:spcAft>
              <a:buSzPts val="4200"/>
              <a:buNone/>
              <a:defRPr sz="4200"/>
            </a:lvl3pPr>
            <a:lvl4pPr lvl="3" algn="ctr">
              <a:spcBef>
                <a:spcPts val="0"/>
              </a:spcBef>
              <a:spcAft>
                <a:spcPts val="0"/>
              </a:spcAft>
              <a:buSzPts val="4200"/>
              <a:buNone/>
              <a:defRPr sz="4200"/>
            </a:lvl4pPr>
            <a:lvl5pPr lvl="4" algn="ctr">
              <a:spcBef>
                <a:spcPts val="0"/>
              </a:spcBef>
              <a:spcAft>
                <a:spcPts val="0"/>
              </a:spcAft>
              <a:buSzPts val="4200"/>
              <a:buNone/>
              <a:defRPr sz="4200"/>
            </a:lvl5pPr>
            <a:lvl6pPr lvl="5" algn="ctr">
              <a:spcBef>
                <a:spcPts val="0"/>
              </a:spcBef>
              <a:spcAft>
                <a:spcPts val="0"/>
              </a:spcAft>
              <a:buSzPts val="4200"/>
              <a:buNone/>
              <a:defRPr sz="4200"/>
            </a:lvl6pPr>
            <a:lvl7pPr lvl="6" algn="ctr">
              <a:spcBef>
                <a:spcPts val="0"/>
              </a:spcBef>
              <a:spcAft>
                <a:spcPts val="0"/>
              </a:spcAft>
              <a:buSzPts val="4200"/>
              <a:buNone/>
              <a:defRPr sz="4200"/>
            </a:lvl7pPr>
            <a:lvl8pPr lvl="7" algn="ctr">
              <a:spcBef>
                <a:spcPts val="0"/>
              </a:spcBef>
              <a:spcAft>
                <a:spcPts val="0"/>
              </a:spcAft>
              <a:buSzPts val="4200"/>
              <a:buNone/>
              <a:defRPr sz="4200"/>
            </a:lvl8pPr>
            <a:lvl9pPr lvl="8" algn="ctr">
              <a:spcBef>
                <a:spcPts val="0"/>
              </a:spcBef>
              <a:spcAft>
                <a:spcPts val="0"/>
              </a:spcAft>
              <a:buSzPts val="4200"/>
              <a:buNone/>
              <a:defRPr sz="4200"/>
            </a:lvl9pPr>
          </a:lstStyle>
          <a:p/>
        </p:txBody>
      </p:sp>
      <p:sp>
        <p:nvSpPr>
          <p:cNvPr id="38" name="Google Shape;38;p9"/>
          <p:cNvSpPr txBox="1"/>
          <p:nvPr>
            <p:ph idx="1" type="subTitle"/>
          </p:nvPr>
        </p:nvSpPr>
        <p:spPr>
          <a:xfrm>
            <a:off x="265500" y="2803075"/>
            <a:ext cx="4045200" cy="1235100"/>
          </a:xfrm>
          <a:prstGeom prst="rect">
            <a:avLst/>
          </a:prstGeom>
        </p:spPr>
        <p:txBody>
          <a:bodyPr anchorCtr="0" anchor="t" bIns="91425" lIns="91425" spcFirstLastPara="1" rIns="91425" wrap="square" tIns="91425">
            <a:normAutofit/>
          </a:bodyPr>
          <a:lstStyle>
            <a:lvl1pPr lvl="0" algn="ctr">
              <a:lnSpc>
                <a:spcPct val="100000"/>
              </a:lnSpc>
              <a:spcBef>
                <a:spcPts val="0"/>
              </a:spcBef>
              <a:spcAft>
                <a:spcPts val="0"/>
              </a:spcAft>
              <a:buSzPts val="2100"/>
              <a:buNone/>
              <a:defRPr sz="2100"/>
            </a:lvl1pPr>
            <a:lvl2pPr lvl="1" algn="ctr">
              <a:lnSpc>
                <a:spcPct val="100000"/>
              </a:lnSpc>
              <a:spcBef>
                <a:spcPts val="0"/>
              </a:spcBef>
              <a:spcAft>
                <a:spcPts val="0"/>
              </a:spcAft>
              <a:buSzPts val="2100"/>
              <a:buNone/>
              <a:defRPr sz="2100"/>
            </a:lvl2pPr>
            <a:lvl3pPr lvl="2" algn="ctr">
              <a:lnSpc>
                <a:spcPct val="100000"/>
              </a:lnSpc>
              <a:spcBef>
                <a:spcPts val="0"/>
              </a:spcBef>
              <a:spcAft>
                <a:spcPts val="0"/>
              </a:spcAft>
              <a:buSzPts val="2100"/>
              <a:buNone/>
              <a:defRPr sz="2100"/>
            </a:lvl3pPr>
            <a:lvl4pPr lvl="3" algn="ctr">
              <a:lnSpc>
                <a:spcPct val="100000"/>
              </a:lnSpc>
              <a:spcBef>
                <a:spcPts val="0"/>
              </a:spcBef>
              <a:spcAft>
                <a:spcPts val="0"/>
              </a:spcAft>
              <a:buSzPts val="2100"/>
              <a:buNone/>
              <a:defRPr sz="2100"/>
            </a:lvl4pPr>
            <a:lvl5pPr lvl="4" algn="ctr">
              <a:lnSpc>
                <a:spcPct val="100000"/>
              </a:lnSpc>
              <a:spcBef>
                <a:spcPts val="0"/>
              </a:spcBef>
              <a:spcAft>
                <a:spcPts val="0"/>
              </a:spcAft>
              <a:buSzPts val="2100"/>
              <a:buNone/>
              <a:defRPr sz="2100"/>
            </a:lvl5pPr>
            <a:lvl6pPr lvl="5" algn="ctr">
              <a:lnSpc>
                <a:spcPct val="100000"/>
              </a:lnSpc>
              <a:spcBef>
                <a:spcPts val="0"/>
              </a:spcBef>
              <a:spcAft>
                <a:spcPts val="0"/>
              </a:spcAft>
              <a:buSzPts val="2100"/>
              <a:buNone/>
              <a:defRPr sz="2100"/>
            </a:lvl6pPr>
            <a:lvl7pPr lvl="6" algn="ctr">
              <a:lnSpc>
                <a:spcPct val="100000"/>
              </a:lnSpc>
              <a:spcBef>
                <a:spcPts val="0"/>
              </a:spcBef>
              <a:spcAft>
                <a:spcPts val="0"/>
              </a:spcAft>
              <a:buSzPts val="2100"/>
              <a:buNone/>
              <a:defRPr sz="2100"/>
            </a:lvl7pPr>
            <a:lvl8pPr lvl="7" algn="ctr">
              <a:lnSpc>
                <a:spcPct val="100000"/>
              </a:lnSpc>
              <a:spcBef>
                <a:spcPts val="0"/>
              </a:spcBef>
              <a:spcAft>
                <a:spcPts val="0"/>
              </a:spcAft>
              <a:buSzPts val="2100"/>
              <a:buNone/>
              <a:defRPr sz="2100"/>
            </a:lvl8pPr>
            <a:lvl9pPr lvl="8" algn="ctr">
              <a:lnSpc>
                <a:spcPct val="100000"/>
              </a:lnSpc>
              <a:spcBef>
                <a:spcPts val="0"/>
              </a:spcBef>
              <a:spcAft>
                <a:spcPts val="0"/>
              </a:spcAft>
              <a:buSzPts val="2100"/>
              <a:buNone/>
              <a:defRPr sz="2100"/>
            </a:lvl9pPr>
          </a:lstStyle>
          <a:p/>
        </p:txBody>
      </p:sp>
      <p:sp>
        <p:nvSpPr>
          <p:cNvPr id="39" name="Google Shape;39;p9"/>
          <p:cNvSpPr txBox="1"/>
          <p:nvPr>
            <p:ph idx="2" type="body"/>
          </p:nvPr>
        </p:nvSpPr>
        <p:spPr>
          <a:xfrm>
            <a:off x="4939500" y="724075"/>
            <a:ext cx="3837000" cy="3695100"/>
          </a:xfrm>
          <a:prstGeom prst="rect">
            <a:avLst/>
          </a:prstGeom>
        </p:spPr>
        <p:txBody>
          <a:bodyPr anchorCtr="0" anchor="ctr" bIns="91425" lIns="91425" spcFirstLastPara="1" rIns="91425" wrap="square" tIns="91425">
            <a:normAutofit/>
          </a:bodyPr>
          <a:lstStyle>
            <a:lvl1pPr indent="-342900" lvl="0" marL="457200">
              <a:spcBef>
                <a:spcPts val="0"/>
              </a:spcBef>
              <a:spcAft>
                <a:spcPts val="0"/>
              </a:spcAft>
              <a:buSzPts val="1800"/>
              <a:buChar char="●"/>
              <a:defRPr/>
            </a:lvl1pPr>
            <a:lvl2pPr indent="-317500" lvl="1" marL="914400">
              <a:spcBef>
                <a:spcPts val="0"/>
              </a:spcBef>
              <a:spcAft>
                <a:spcPts val="0"/>
              </a:spcAft>
              <a:buSzPts val="1400"/>
              <a:buChar char="○"/>
              <a:defRPr/>
            </a:lvl2pPr>
            <a:lvl3pPr indent="-317500" lvl="2" marL="1371600">
              <a:spcBef>
                <a:spcPts val="0"/>
              </a:spcBef>
              <a:spcAft>
                <a:spcPts val="0"/>
              </a:spcAft>
              <a:buSzPts val="1400"/>
              <a:buChar char="■"/>
              <a:defRPr/>
            </a:lvl3pPr>
            <a:lvl4pPr indent="-317500" lvl="3" marL="1828800">
              <a:spcBef>
                <a:spcPts val="0"/>
              </a:spcBef>
              <a:spcAft>
                <a:spcPts val="0"/>
              </a:spcAft>
              <a:buSzPts val="1400"/>
              <a:buChar char="●"/>
              <a:defRPr/>
            </a:lvl4pPr>
            <a:lvl5pPr indent="-317500" lvl="4" marL="2286000">
              <a:spcBef>
                <a:spcPts val="0"/>
              </a:spcBef>
              <a:spcAft>
                <a:spcPts val="0"/>
              </a:spcAft>
              <a:buSzPts val="1400"/>
              <a:buChar char="○"/>
              <a:defRPr/>
            </a:lvl5pPr>
            <a:lvl6pPr indent="-317500" lvl="5" marL="2743200">
              <a:spcBef>
                <a:spcPts val="0"/>
              </a:spcBef>
              <a:spcAft>
                <a:spcPts val="0"/>
              </a:spcAft>
              <a:buSzPts val="1400"/>
              <a:buChar char="■"/>
              <a:defRPr/>
            </a:lvl6pPr>
            <a:lvl7pPr indent="-317500" lvl="6" marL="3200400">
              <a:spcBef>
                <a:spcPts val="0"/>
              </a:spcBef>
              <a:spcAft>
                <a:spcPts val="0"/>
              </a:spcAft>
              <a:buSzPts val="1400"/>
              <a:buChar char="●"/>
              <a:defRPr/>
            </a:lvl7pPr>
            <a:lvl8pPr indent="-317500" lvl="7" marL="3657600">
              <a:spcBef>
                <a:spcPts val="0"/>
              </a:spcBef>
              <a:spcAft>
                <a:spcPts val="0"/>
              </a:spcAft>
              <a:buSzPts val="1400"/>
              <a:buChar char="○"/>
              <a:defRPr/>
            </a:lvl8pPr>
            <a:lvl9pPr indent="-317500" lvl="8" marL="4114800">
              <a:spcBef>
                <a:spcPts val="0"/>
              </a:spcBef>
              <a:spcAft>
                <a:spcPts val="0"/>
              </a:spcAft>
              <a:buSzPts val="1400"/>
              <a:buChar char="■"/>
              <a:defRPr/>
            </a:lvl9pPr>
          </a:lstStyle>
          <a:p/>
        </p:txBody>
      </p:sp>
      <p:sp>
        <p:nvSpPr>
          <p:cNvPr id="40" name="Google Shape;40;p9"/>
          <p:cNvSpPr txBox="1"/>
          <p:nvPr>
            <p:ph idx="12" type="sldNum"/>
          </p:nvPr>
        </p:nvSpPr>
        <p:spPr>
          <a:xfrm>
            <a:off x="8472458" y="4663217"/>
            <a:ext cx="548700" cy="393600"/>
          </a:xfrm>
          <a:prstGeom prst="rect">
            <a:avLst/>
          </a:prstGeom>
        </p:spPr>
        <p:txBody>
          <a:bodyPr anchorCtr="0" anchor="ctr" bIns="91425" lIns="91425" spcFirstLastPara="1" rIns="91425" wrap="square" tIns="91425">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indent="0" lvl="0" marL="0" rtl="0" algn="r">
              <a:spcBef>
                <a:spcPts val="0"/>
              </a:spcBef>
              <a:spcAft>
                <a:spcPts val="0"/>
              </a:spcAft>
              <a:buNone/>
            </a:pPr>
            <a:fld id="{00000000-1234-1234-1234-123412341234}" type="slidenum">
              <a:rPr lang="en"/>
              <a:t>‹#›</a:t>
            </a:fld>
            <a:endParaRPr/>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Caption">
  <p:cSld name="CAPTION_ONLY">
    <p:spTree>
      <p:nvGrpSpPr>
        <p:cNvPr id="41" name="Shape 41"/>
        <p:cNvGrpSpPr/>
        <p:nvPr/>
      </p:nvGrpSpPr>
      <p:grpSpPr>
        <a:xfrm>
          <a:off x="0" y="0"/>
          <a:ext cx="0" cy="0"/>
          <a:chOff x="0" y="0"/>
          <a:chExt cx="0" cy="0"/>
        </a:xfrm>
      </p:grpSpPr>
      <p:sp>
        <p:nvSpPr>
          <p:cNvPr id="42" name="Google Shape;42;p10"/>
          <p:cNvSpPr txBox="1"/>
          <p:nvPr>
            <p:ph idx="1" type="body"/>
          </p:nvPr>
        </p:nvSpPr>
        <p:spPr>
          <a:xfrm>
            <a:off x="311700" y="4230575"/>
            <a:ext cx="5998800" cy="605100"/>
          </a:xfrm>
          <a:prstGeom prst="rect">
            <a:avLst/>
          </a:prstGeom>
        </p:spPr>
        <p:txBody>
          <a:bodyPr anchorCtr="0" anchor="ctr" bIns="91425" lIns="91425" spcFirstLastPara="1" rIns="91425" wrap="square" tIns="91425">
            <a:normAutofit/>
          </a:bodyPr>
          <a:lstStyle>
            <a:lvl1pPr indent="-228600" lvl="0" marL="457200">
              <a:lnSpc>
                <a:spcPct val="100000"/>
              </a:lnSpc>
              <a:spcBef>
                <a:spcPts val="0"/>
              </a:spcBef>
              <a:spcAft>
                <a:spcPts val="0"/>
              </a:spcAft>
              <a:buSzPts val="1800"/>
              <a:buNone/>
              <a:defRPr/>
            </a:lvl1pPr>
          </a:lstStyle>
          <a:p/>
        </p:txBody>
      </p:sp>
      <p:sp>
        <p:nvSpPr>
          <p:cNvPr id="43" name="Google Shape;43;p10"/>
          <p:cNvSpPr txBox="1"/>
          <p:nvPr>
            <p:ph idx="12" type="sldNum"/>
          </p:nvPr>
        </p:nvSpPr>
        <p:spPr>
          <a:xfrm>
            <a:off x="8472458" y="4663217"/>
            <a:ext cx="548700" cy="393600"/>
          </a:xfrm>
          <a:prstGeom prst="rect">
            <a:avLst/>
          </a:prstGeom>
        </p:spPr>
        <p:txBody>
          <a:bodyPr anchorCtr="0" anchor="ctr" bIns="91425" lIns="91425" spcFirstLastPara="1" rIns="91425" wrap="square" tIns="91425">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indent="0" lvl="0" marL="0" rtl="0" algn="r">
              <a:spcBef>
                <a:spcPts val="0"/>
              </a:spcBef>
              <a:spcAft>
                <a:spcPts val="0"/>
              </a:spcAft>
              <a:buNone/>
            </a:pPr>
            <a:fld id="{00000000-1234-1234-1234-123412341234}" type="slidenum">
              <a:rPr lang="en"/>
              <a:t>‹#›</a:t>
            </a:fld>
            <a:endParaRP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Big number">
  <p:cSld name="BIG_NUMBER">
    <p:spTree>
      <p:nvGrpSpPr>
        <p:cNvPr id="44" name="Shape 44"/>
        <p:cNvGrpSpPr/>
        <p:nvPr/>
      </p:nvGrpSpPr>
      <p:grpSpPr>
        <a:xfrm>
          <a:off x="0" y="0"/>
          <a:ext cx="0" cy="0"/>
          <a:chOff x="0" y="0"/>
          <a:chExt cx="0" cy="0"/>
        </a:xfrm>
      </p:grpSpPr>
      <p:sp>
        <p:nvSpPr>
          <p:cNvPr id="45" name="Google Shape;45;p11"/>
          <p:cNvSpPr txBox="1"/>
          <p:nvPr>
            <p:ph hasCustomPrompt="1" type="title"/>
          </p:nvPr>
        </p:nvSpPr>
        <p:spPr>
          <a:xfrm>
            <a:off x="311700" y="1106125"/>
            <a:ext cx="8520600" cy="1963500"/>
          </a:xfrm>
          <a:prstGeom prst="rect">
            <a:avLst/>
          </a:prstGeom>
        </p:spPr>
        <p:txBody>
          <a:bodyPr anchorCtr="0" anchor="b" bIns="91425" lIns="91425" spcFirstLastPara="1" rIns="91425" wrap="square" tIns="91425">
            <a:normAutofit/>
          </a:bodyPr>
          <a:lstStyle>
            <a:lvl1pPr lvl="0" algn="ctr">
              <a:spcBef>
                <a:spcPts val="0"/>
              </a:spcBef>
              <a:spcAft>
                <a:spcPts val="0"/>
              </a:spcAft>
              <a:buSzPts val="12000"/>
              <a:buNone/>
              <a:defRPr sz="12000"/>
            </a:lvl1pPr>
            <a:lvl2pPr lvl="1" algn="ctr">
              <a:spcBef>
                <a:spcPts val="0"/>
              </a:spcBef>
              <a:spcAft>
                <a:spcPts val="0"/>
              </a:spcAft>
              <a:buSzPts val="12000"/>
              <a:buNone/>
              <a:defRPr sz="12000"/>
            </a:lvl2pPr>
            <a:lvl3pPr lvl="2" algn="ctr">
              <a:spcBef>
                <a:spcPts val="0"/>
              </a:spcBef>
              <a:spcAft>
                <a:spcPts val="0"/>
              </a:spcAft>
              <a:buSzPts val="12000"/>
              <a:buNone/>
              <a:defRPr sz="12000"/>
            </a:lvl3pPr>
            <a:lvl4pPr lvl="3" algn="ctr">
              <a:spcBef>
                <a:spcPts val="0"/>
              </a:spcBef>
              <a:spcAft>
                <a:spcPts val="0"/>
              </a:spcAft>
              <a:buSzPts val="12000"/>
              <a:buNone/>
              <a:defRPr sz="12000"/>
            </a:lvl4pPr>
            <a:lvl5pPr lvl="4" algn="ctr">
              <a:spcBef>
                <a:spcPts val="0"/>
              </a:spcBef>
              <a:spcAft>
                <a:spcPts val="0"/>
              </a:spcAft>
              <a:buSzPts val="12000"/>
              <a:buNone/>
              <a:defRPr sz="12000"/>
            </a:lvl5pPr>
            <a:lvl6pPr lvl="5" algn="ctr">
              <a:spcBef>
                <a:spcPts val="0"/>
              </a:spcBef>
              <a:spcAft>
                <a:spcPts val="0"/>
              </a:spcAft>
              <a:buSzPts val="12000"/>
              <a:buNone/>
              <a:defRPr sz="12000"/>
            </a:lvl6pPr>
            <a:lvl7pPr lvl="6" algn="ctr">
              <a:spcBef>
                <a:spcPts val="0"/>
              </a:spcBef>
              <a:spcAft>
                <a:spcPts val="0"/>
              </a:spcAft>
              <a:buSzPts val="12000"/>
              <a:buNone/>
              <a:defRPr sz="12000"/>
            </a:lvl7pPr>
            <a:lvl8pPr lvl="7" algn="ctr">
              <a:spcBef>
                <a:spcPts val="0"/>
              </a:spcBef>
              <a:spcAft>
                <a:spcPts val="0"/>
              </a:spcAft>
              <a:buSzPts val="12000"/>
              <a:buNone/>
              <a:defRPr sz="12000"/>
            </a:lvl8pPr>
            <a:lvl9pPr lvl="8" algn="ctr">
              <a:spcBef>
                <a:spcPts val="0"/>
              </a:spcBef>
              <a:spcAft>
                <a:spcPts val="0"/>
              </a:spcAft>
              <a:buSzPts val="12000"/>
              <a:buNone/>
              <a:defRPr sz="12000"/>
            </a:lvl9pPr>
          </a:lstStyle>
          <a:p>
            <a:r>
              <a:t>xx%</a:t>
            </a:r>
          </a:p>
        </p:txBody>
      </p:sp>
      <p:sp>
        <p:nvSpPr>
          <p:cNvPr id="46" name="Google Shape;46;p11"/>
          <p:cNvSpPr txBox="1"/>
          <p:nvPr>
            <p:ph idx="1" type="body"/>
          </p:nvPr>
        </p:nvSpPr>
        <p:spPr>
          <a:xfrm>
            <a:off x="311700" y="3152225"/>
            <a:ext cx="8520600" cy="1300800"/>
          </a:xfrm>
          <a:prstGeom prst="rect">
            <a:avLst/>
          </a:prstGeom>
        </p:spPr>
        <p:txBody>
          <a:bodyPr anchorCtr="0" anchor="t" bIns="91425" lIns="91425" spcFirstLastPara="1" rIns="91425" wrap="square" tIns="91425">
            <a:normAutofit/>
          </a:bodyPr>
          <a:lstStyle>
            <a:lvl1pPr indent="-342900" lvl="0" marL="457200" algn="ctr">
              <a:spcBef>
                <a:spcPts val="0"/>
              </a:spcBef>
              <a:spcAft>
                <a:spcPts val="0"/>
              </a:spcAft>
              <a:buSzPts val="1800"/>
              <a:buChar char="●"/>
              <a:defRPr/>
            </a:lvl1pPr>
            <a:lvl2pPr indent="-317500" lvl="1" marL="914400" algn="ctr">
              <a:spcBef>
                <a:spcPts val="0"/>
              </a:spcBef>
              <a:spcAft>
                <a:spcPts val="0"/>
              </a:spcAft>
              <a:buSzPts val="1400"/>
              <a:buChar char="○"/>
              <a:defRPr/>
            </a:lvl2pPr>
            <a:lvl3pPr indent="-317500" lvl="2" marL="1371600" algn="ctr">
              <a:spcBef>
                <a:spcPts val="0"/>
              </a:spcBef>
              <a:spcAft>
                <a:spcPts val="0"/>
              </a:spcAft>
              <a:buSzPts val="1400"/>
              <a:buChar char="■"/>
              <a:defRPr/>
            </a:lvl3pPr>
            <a:lvl4pPr indent="-317500" lvl="3" marL="1828800" algn="ctr">
              <a:spcBef>
                <a:spcPts val="0"/>
              </a:spcBef>
              <a:spcAft>
                <a:spcPts val="0"/>
              </a:spcAft>
              <a:buSzPts val="1400"/>
              <a:buChar char="●"/>
              <a:defRPr/>
            </a:lvl4pPr>
            <a:lvl5pPr indent="-317500" lvl="4" marL="2286000" algn="ctr">
              <a:spcBef>
                <a:spcPts val="0"/>
              </a:spcBef>
              <a:spcAft>
                <a:spcPts val="0"/>
              </a:spcAft>
              <a:buSzPts val="1400"/>
              <a:buChar char="○"/>
              <a:defRPr/>
            </a:lvl5pPr>
            <a:lvl6pPr indent="-317500" lvl="5" marL="2743200" algn="ctr">
              <a:spcBef>
                <a:spcPts val="0"/>
              </a:spcBef>
              <a:spcAft>
                <a:spcPts val="0"/>
              </a:spcAft>
              <a:buSzPts val="1400"/>
              <a:buChar char="■"/>
              <a:defRPr/>
            </a:lvl6pPr>
            <a:lvl7pPr indent="-317500" lvl="6" marL="3200400" algn="ctr">
              <a:spcBef>
                <a:spcPts val="0"/>
              </a:spcBef>
              <a:spcAft>
                <a:spcPts val="0"/>
              </a:spcAft>
              <a:buSzPts val="1400"/>
              <a:buChar char="●"/>
              <a:defRPr/>
            </a:lvl7pPr>
            <a:lvl8pPr indent="-317500" lvl="7" marL="3657600" algn="ctr">
              <a:spcBef>
                <a:spcPts val="0"/>
              </a:spcBef>
              <a:spcAft>
                <a:spcPts val="0"/>
              </a:spcAft>
              <a:buSzPts val="1400"/>
              <a:buChar char="○"/>
              <a:defRPr/>
            </a:lvl8pPr>
            <a:lvl9pPr indent="-317500" lvl="8" marL="4114800" algn="ctr">
              <a:spcBef>
                <a:spcPts val="0"/>
              </a:spcBef>
              <a:spcAft>
                <a:spcPts val="0"/>
              </a:spcAft>
              <a:buSzPts val="1400"/>
              <a:buChar char="■"/>
              <a:defRPr/>
            </a:lvl9pPr>
          </a:lstStyle>
          <a:p/>
        </p:txBody>
      </p:sp>
      <p:sp>
        <p:nvSpPr>
          <p:cNvPr id="47" name="Google Shape;47;p11"/>
          <p:cNvSpPr txBox="1"/>
          <p:nvPr>
            <p:ph idx="12" type="sldNum"/>
          </p:nvPr>
        </p:nvSpPr>
        <p:spPr>
          <a:xfrm>
            <a:off x="8472458" y="4663217"/>
            <a:ext cx="548700" cy="393600"/>
          </a:xfrm>
          <a:prstGeom prst="rect">
            <a:avLst/>
          </a:prstGeom>
        </p:spPr>
        <p:txBody>
          <a:bodyPr anchorCtr="0" anchor="ctr" bIns="91425" lIns="91425" spcFirstLastPara="1" rIns="91425" wrap="square" tIns="91425">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indent="0" lvl="0" marL="0" rtl="0" algn="r">
              <a:spcBef>
                <a:spcPts val="0"/>
              </a:spcBef>
              <a:spcAft>
                <a:spcPts val="0"/>
              </a:spcAft>
              <a:buNone/>
            </a:pPr>
            <a:fld id="{00000000-1234-1234-1234-123412341234}" type="slidenum">
              <a:rPr lang="en"/>
              <a:t>‹#›</a:t>
            </a:fld>
            <a:endParaRPr/>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Blank" type="blank">
  <p:cSld name="BLANK">
    <p:spTree>
      <p:nvGrpSpPr>
        <p:cNvPr id="48" name="Shape 48"/>
        <p:cNvGrpSpPr/>
        <p:nvPr/>
      </p:nvGrpSpPr>
      <p:grpSpPr>
        <a:xfrm>
          <a:off x="0" y="0"/>
          <a:ext cx="0" cy="0"/>
          <a:chOff x="0" y="0"/>
          <a:chExt cx="0" cy="0"/>
        </a:xfrm>
      </p:grpSpPr>
      <p:sp>
        <p:nvSpPr>
          <p:cNvPr id="49" name="Google Shape;49;p12"/>
          <p:cNvSpPr txBox="1"/>
          <p:nvPr>
            <p:ph idx="12" type="sldNum"/>
          </p:nvPr>
        </p:nvSpPr>
        <p:spPr>
          <a:xfrm>
            <a:off x="8472458" y="4663217"/>
            <a:ext cx="548700" cy="393600"/>
          </a:xfrm>
          <a:prstGeom prst="rect">
            <a:avLst/>
          </a:prstGeom>
        </p:spPr>
        <p:txBody>
          <a:bodyPr anchorCtr="0" anchor="ctr" bIns="91425" lIns="91425" spcFirstLastPara="1" rIns="91425" wrap="square" tIns="91425">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indent="0" lvl="0" marL="0" rtl="0" algn="r">
              <a:spcBef>
                <a:spcPts val="0"/>
              </a:spcBef>
              <a:spcAft>
                <a:spcPts val="0"/>
              </a:spcAft>
              <a:buNone/>
            </a:pPr>
            <a:fld id="{00000000-1234-1234-1234-123412341234}" type="slidenum">
              <a:rPr lang="en"/>
              <a:t>‹#›</a:t>
            </a:fld>
            <a:endParaRPr/>
          </a:p>
        </p:txBody>
      </p:sp>
    </p:spTree>
  </p:cSld>
  <p:clrMapOvr>
    <a:masterClrMapping/>
  </p:clrMapOvr>
</p:sldLayout>
</file>

<file path=ppt/slideMasters/_rels/slideMaster1.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slideLayout" Target="../slideLayouts/slideLayout2.xml"/><Relationship Id="rId3" Type="http://schemas.openxmlformats.org/officeDocument/2006/relationships/slideLayout" Target="../slideLayouts/slideLayout3.xml"/><Relationship Id="rId4" Type="http://schemas.openxmlformats.org/officeDocument/2006/relationships/slideLayout" Target="../slideLayouts/slideLayout4.xml"/><Relationship Id="rId11" Type="http://schemas.openxmlformats.org/officeDocument/2006/relationships/slideLayout" Target="../slideLayouts/slideLayout11.xml"/><Relationship Id="rId10" Type="http://schemas.openxmlformats.org/officeDocument/2006/relationships/slideLayout" Target="../slideLayouts/slideLayout10.xml"/><Relationship Id="rId12" Type="http://schemas.openxmlformats.org/officeDocument/2006/relationships/theme" Target="../theme/theme1.xml"/><Relationship Id="rId9" Type="http://schemas.openxmlformats.org/officeDocument/2006/relationships/slideLayout" Target="../slideLayouts/slideLayout9.xml"/><Relationship Id="rId5" Type="http://schemas.openxmlformats.org/officeDocument/2006/relationships/slideLayout" Target="../slideLayouts/slideLayout5.xml"/><Relationship Id="rId6" Type="http://schemas.openxmlformats.org/officeDocument/2006/relationships/slideLayout" Target="../slideLayouts/slideLayout6.xml"/><Relationship Id="rId7" Type="http://schemas.openxmlformats.org/officeDocument/2006/relationships/slideLayout" Target="../slideLayouts/slideLayout7.xml"/><Relationship Id="rId8" Type="http://schemas.openxmlformats.org/officeDocument/2006/relationships/slideLayout" Target="../slideLayouts/slideLayout8.xml"/></Relationships>
</file>

<file path=ppt/slideMasters/slideMaster1.xml><?xml version="1.0" encoding="utf-8"?>
<p:sldMaste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name="simple-light-2">
    <p:bg>
      <p:bgPr>
        <a:solidFill>
          <a:schemeClr val="lt1"/>
        </a:solidFill>
      </p:bgPr>
    </p:bg>
    <p:spTree>
      <p:nvGrpSpPr>
        <p:cNvPr id="5" name="Shape 5"/>
        <p:cNvGrpSpPr/>
        <p:nvPr/>
      </p:nvGrpSpPr>
      <p:grpSpPr>
        <a:xfrm>
          <a:off x="0" y="0"/>
          <a:ext cx="0" cy="0"/>
          <a:chOff x="0" y="0"/>
          <a:chExt cx="0" cy="0"/>
        </a:xfrm>
      </p:grpSpPr>
      <p:sp>
        <p:nvSpPr>
          <p:cNvPr id="6" name="Google Shape;6;p1"/>
          <p:cNvSpPr txBox="1"/>
          <p:nvPr>
            <p:ph type="title"/>
          </p:nvPr>
        </p:nvSpPr>
        <p:spPr>
          <a:xfrm>
            <a:off x="311700" y="445025"/>
            <a:ext cx="8520600" cy="572700"/>
          </a:xfrm>
          <a:prstGeom prst="rect">
            <a:avLst/>
          </a:prstGeom>
          <a:noFill/>
          <a:ln>
            <a:noFill/>
          </a:ln>
        </p:spPr>
        <p:txBody>
          <a:bodyPr anchorCtr="0" anchor="t" bIns="91425" lIns="91425" spcFirstLastPara="1" rIns="91425" wrap="square" tIns="91425">
            <a:normAutofit/>
          </a:bodyPr>
          <a:lstStyle>
            <a:lvl1pPr lvl="0">
              <a:spcBef>
                <a:spcPts val="0"/>
              </a:spcBef>
              <a:spcAft>
                <a:spcPts val="0"/>
              </a:spcAft>
              <a:buClr>
                <a:schemeClr val="dk1"/>
              </a:buClr>
              <a:buSzPts val="2800"/>
              <a:buNone/>
              <a:defRPr sz="2800">
                <a:solidFill>
                  <a:schemeClr val="dk1"/>
                </a:solidFill>
              </a:defRPr>
            </a:lvl1pPr>
            <a:lvl2pPr lvl="1">
              <a:spcBef>
                <a:spcPts val="0"/>
              </a:spcBef>
              <a:spcAft>
                <a:spcPts val="0"/>
              </a:spcAft>
              <a:buClr>
                <a:schemeClr val="dk1"/>
              </a:buClr>
              <a:buSzPts val="2800"/>
              <a:buNone/>
              <a:defRPr sz="2800">
                <a:solidFill>
                  <a:schemeClr val="dk1"/>
                </a:solidFill>
              </a:defRPr>
            </a:lvl2pPr>
            <a:lvl3pPr lvl="2">
              <a:spcBef>
                <a:spcPts val="0"/>
              </a:spcBef>
              <a:spcAft>
                <a:spcPts val="0"/>
              </a:spcAft>
              <a:buClr>
                <a:schemeClr val="dk1"/>
              </a:buClr>
              <a:buSzPts val="2800"/>
              <a:buNone/>
              <a:defRPr sz="2800">
                <a:solidFill>
                  <a:schemeClr val="dk1"/>
                </a:solidFill>
              </a:defRPr>
            </a:lvl3pPr>
            <a:lvl4pPr lvl="3">
              <a:spcBef>
                <a:spcPts val="0"/>
              </a:spcBef>
              <a:spcAft>
                <a:spcPts val="0"/>
              </a:spcAft>
              <a:buClr>
                <a:schemeClr val="dk1"/>
              </a:buClr>
              <a:buSzPts val="2800"/>
              <a:buNone/>
              <a:defRPr sz="2800">
                <a:solidFill>
                  <a:schemeClr val="dk1"/>
                </a:solidFill>
              </a:defRPr>
            </a:lvl4pPr>
            <a:lvl5pPr lvl="4">
              <a:spcBef>
                <a:spcPts val="0"/>
              </a:spcBef>
              <a:spcAft>
                <a:spcPts val="0"/>
              </a:spcAft>
              <a:buClr>
                <a:schemeClr val="dk1"/>
              </a:buClr>
              <a:buSzPts val="2800"/>
              <a:buNone/>
              <a:defRPr sz="2800">
                <a:solidFill>
                  <a:schemeClr val="dk1"/>
                </a:solidFill>
              </a:defRPr>
            </a:lvl5pPr>
            <a:lvl6pPr lvl="5">
              <a:spcBef>
                <a:spcPts val="0"/>
              </a:spcBef>
              <a:spcAft>
                <a:spcPts val="0"/>
              </a:spcAft>
              <a:buClr>
                <a:schemeClr val="dk1"/>
              </a:buClr>
              <a:buSzPts val="2800"/>
              <a:buNone/>
              <a:defRPr sz="2800">
                <a:solidFill>
                  <a:schemeClr val="dk1"/>
                </a:solidFill>
              </a:defRPr>
            </a:lvl6pPr>
            <a:lvl7pPr lvl="6">
              <a:spcBef>
                <a:spcPts val="0"/>
              </a:spcBef>
              <a:spcAft>
                <a:spcPts val="0"/>
              </a:spcAft>
              <a:buClr>
                <a:schemeClr val="dk1"/>
              </a:buClr>
              <a:buSzPts val="2800"/>
              <a:buNone/>
              <a:defRPr sz="2800">
                <a:solidFill>
                  <a:schemeClr val="dk1"/>
                </a:solidFill>
              </a:defRPr>
            </a:lvl7pPr>
            <a:lvl8pPr lvl="7">
              <a:spcBef>
                <a:spcPts val="0"/>
              </a:spcBef>
              <a:spcAft>
                <a:spcPts val="0"/>
              </a:spcAft>
              <a:buClr>
                <a:schemeClr val="dk1"/>
              </a:buClr>
              <a:buSzPts val="2800"/>
              <a:buNone/>
              <a:defRPr sz="2800">
                <a:solidFill>
                  <a:schemeClr val="dk1"/>
                </a:solidFill>
              </a:defRPr>
            </a:lvl8pPr>
            <a:lvl9pPr lvl="8">
              <a:spcBef>
                <a:spcPts val="0"/>
              </a:spcBef>
              <a:spcAft>
                <a:spcPts val="0"/>
              </a:spcAft>
              <a:buClr>
                <a:schemeClr val="dk1"/>
              </a:buClr>
              <a:buSzPts val="2800"/>
              <a:buNone/>
              <a:defRPr sz="2800">
                <a:solidFill>
                  <a:schemeClr val="dk1"/>
                </a:solidFill>
              </a:defRPr>
            </a:lvl9pPr>
          </a:lstStyle>
          <a:p/>
        </p:txBody>
      </p:sp>
      <p:sp>
        <p:nvSpPr>
          <p:cNvPr id="7" name="Google Shape;7;p1"/>
          <p:cNvSpPr txBox="1"/>
          <p:nvPr>
            <p:ph idx="1" type="body"/>
          </p:nvPr>
        </p:nvSpPr>
        <p:spPr>
          <a:xfrm>
            <a:off x="311700" y="1152475"/>
            <a:ext cx="8520600" cy="3416400"/>
          </a:xfrm>
          <a:prstGeom prst="rect">
            <a:avLst/>
          </a:prstGeom>
          <a:noFill/>
          <a:ln>
            <a:noFill/>
          </a:ln>
        </p:spPr>
        <p:txBody>
          <a:bodyPr anchorCtr="0" anchor="t" bIns="91425" lIns="91425" spcFirstLastPara="1" rIns="91425" wrap="square" tIns="91425">
            <a:normAutofit/>
          </a:bodyPr>
          <a:lstStyle>
            <a:lvl1pPr indent="-342900" lvl="0" marL="457200">
              <a:lnSpc>
                <a:spcPct val="115000"/>
              </a:lnSpc>
              <a:spcBef>
                <a:spcPts val="0"/>
              </a:spcBef>
              <a:spcAft>
                <a:spcPts val="0"/>
              </a:spcAft>
              <a:buClr>
                <a:schemeClr val="dk2"/>
              </a:buClr>
              <a:buSzPts val="1800"/>
              <a:buChar char="●"/>
              <a:defRPr sz="1800">
                <a:solidFill>
                  <a:schemeClr val="dk2"/>
                </a:solidFill>
              </a:defRPr>
            </a:lvl1pPr>
            <a:lvl2pPr indent="-317500" lvl="1" marL="914400">
              <a:lnSpc>
                <a:spcPct val="115000"/>
              </a:lnSpc>
              <a:spcBef>
                <a:spcPts val="0"/>
              </a:spcBef>
              <a:spcAft>
                <a:spcPts val="0"/>
              </a:spcAft>
              <a:buClr>
                <a:schemeClr val="dk2"/>
              </a:buClr>
              <a:buSzPts val="1400"/>
              <a:buChar char="○"/>
              <a:defRPr>
                <a:solidFill>
                  <a:schemeClr val="dk2"/>
                </a:solidFill>
              </a:defRPr>
            </a:lvl2pPr>
            <a:lvl3pPr indent="-317500" lvl="2" marL="1371600">
              <a:lnSpc>
                <a:spcPct val="115000"/>
              </a:lnSpc>
              <a:spcBef>
                <a:spcPts val="0"/>
              </a:spcBef>
              <a:spcAft>
                <a:spcPts val="0"/>
              </a:spcAft>
              <a:buClr>
                <a:schemeClr val="dk2"/>
              </a:buClr>
              <a:buSzPts val="1400"/>
              <a:buChar char="■"/>
              <a:defRPr>
                <a:solidFill>
                  <a:schemeClr val="dk2"/>
                </a:solidFill>
              </a:defRPr>
            </a:lvl3pPr>
            <a:lvl4pPr indent="-317500" lvl="3" marL="1828800">
              <a:lnSpc>
                <a:spcPct val="115000"/>
              </a:lnSpc>
              <a:spcBef>
                <a:spcPts val="0"/>
              </a:spcBef>
              <a:spcAft>
                <a:spcPts val="0"/>
              </a:spcAft>
              <a:buClr>
                <a:schemeClr val="dk2"/>
              </a:buClr>
              <a:buSzPts val="1400"/>
              <a:buChar char="●"/>
              <a:defRPr>
                <a:solidFill>
                  <a:schemeClr val="dk2"/>
                </a:solidFill>
              </a:defRPr>
            </a:lvl4pPr>
            <a:lvl5pPr indent="-317500" lvl="4" marL="2286000">
              <a:lnSpc>
                <a:spcPct val="115000"/>
              </a:lnSpc>
              <a:spcBef>
                <a:spcPts val="0"/>
              </a:spcBef>
              <a:spcAft>
                <a:spcPts val="0"/>
              </a:spcAft>
              <a:buClr>
                <a:schemeClr val="dk2"/>
              </a:buClr>
              <a:buSzPts val="1400"/>
              <a:buChar char="○"/>
              <a:defRPr>
                <a:solidFill>
                  <a:schemeClr val="dk2"/>
                </a:solidFill>
              </a:defRPr>
            </a:lvl5pPr>
            <a:lvl6pPr indent="-317500" lvl="5" marL="2743200">
              <a:lnSpc>
                <a:spcPct val="115000"/>
              </a:lnSpc>
              <a:spcBef>
                <a:spcPts val="0"/>
              </a:spcBef>
              <a:spcAft>
                <a:spcPts val="0"/>
              </a:spcAft>
              <a:buClr>
                <a:schemeClr val="dk2"/>
              </a:buClr>
              <a:buSzPts val="1400"/>
              <a:buChar char="■"/>
              <a:defRPr>
                <a:solidFill>
                  <a:schemeClr val="dk2"/>
                </a:solidFill>
              </a:defRPr>
            </a:lvl6pPr>
            <a:lvl7pPr indent="-317500" lvl="6" marL="3200400">
              <a:lnSpc>
                <a:spcPct val="115000"/>
              </a:lnSpc>
              <a:spcBef>
                <a:spcPts val="0"/>
              </a:spcBef>
              <a:spcAft>
                <a:spcPts val="0"/>
              </a:spcAft>
              <a:buClr>
                <a:schemeClr val="dk2"/>
              </a:buClr>
              <a:buSzPts val="1400"/>
              <a:buChar char="●"/>
              <a:defRPr>
                <a:solidFill>
                  <a:schemeClr val="dk2"/>
                </a:solidFill>
              </a:defRPr>
            </a:lvl7pPr>
            <a:lvl8pPr indent="-317500" lvl="7" marL="3657600">
              <a:lnSpc>
                <a:spcPct val="115000"/>
              </a:lnSpc>
              <a:spcBef>
                <a:spcPts val="0"/>
              </a:spcBef>
              <a:spcAft>
                <a:spcPts val="0"/>
              </a:spcAft>
              <a:buClr>
                <a:schemeClr val="dk2"/>
              </a:buClr>
              <a:buSzPts val="1400"/>
              <a:buChar char="○"/>
              <a:defRPr>
                <a:solidFill>
                  <a:schemeClr val="dk2"/>
                </a:solidFill>
              </a:defRPr>
            </a:lvl8pPr>
            <a:lvl9pPr indent="-317500" lvl="8" marL="4114800">
              <a:lnSpc>
                <a:spcPct val="115000"/>
              </a:lnSpc>
              <a:spcBef>
                <a:spcPts val="0"/>
              </a:spcBef>
              <a:spcAft>
                <a:spcPts val="0"/>
              </a:spcAft>
              <a:buClr>
                <a:schemeClr val="dk2"/>
              </a:buClr>
              <a:buSzPts val="1400"/>
              <a:buChar char="■"/>
              <a:defRPr>
                <a:solidFill>
                  <a:schemeClr val="dk2"/>
                </a:solidFill>
              </a:defRPr>
            </a:lvl9pPr>
          </a:lstStyle>
          <a:p/>
        </p:txBody>
      </p:sp>
      <p:sp>
        <p:nvSpPr>
          <p:cNvPr id="8" name="Google Shape;8;p1"/>
          <p:cNvSpPr txBox="1"/>
          <p:nvPr>
            <p:ph idx="12" type="sldNum"/>
          </p:nvPr>
        </p:nvSpPr>
        <p:spPr>
          <a:xfrm>
            <a:off x="8472458" y="4663217"/>
            <a:ext cx="548700" cy="393600"/>
          </a:xfrm>
          <a:prstGeom prst="rect">
            <a:avLst/>
          </a:prstGeom>
          <a:noFill/>
          <a:ln>
            <a:noFill/>
          </a:ln>
        </p:spPr>
        <p:txBody>
          <a:bodyPr anchorCtr="0" anchor="ctr" bIns="91425" lIns="91425" spcFirstLastPara="1" rIns="91425" wrap="square" tIns="91425">
            <a:normAutofit/>
          </a:bodyPr>
          <a:lstStyle>
            <a:lvl1pPr lvl="0" algn="r">
              <a:buNone/>
              <a:defRPr sz="1000">
                <a:solidFill>
                  <a:schemeClr val="dk2"/>
                </a:solidFill>
              </a:defRPr>
            </a:lvl1pPr>
            <a:lvl2pPr lvl="1" algn="r">
              <a:buNone/>
              <a:defRPr sz="1000">
                <a:solidFill>
                  <a:schemeClr val="dk2"/>
                </a:solidFill>
              </a:defRPr>
            </a:lvl2pPr>
            <a:lvl3pPr lvl="2" algn="r">
              <a:buNone/>
              <a:defRPr sz="1000">
                <a:solidFill>
                  <a:schemeClr val="dk2"/>
                </a:solidFill>
              </a:defRPr>
            </a:lvl3pPr>
            <a:lvl4pPr lvl="3" algn="r">
              <a:buNone/>
              <a:defRPr sz="1000">
                <a:solidFill>
                  <a:schemeClr val="dk2"/>
                </a:solidFill>
              </a:defRPr>
            </a:lvl4pPr>
            <a:lvl5pPr lvl="4" algn="r">
              <a:buNone/>
              <a:defRPr sz="1000">
                <a:solidFill>
                  <a:schemeClr val="dk2"/>
                </a:solidFill>
              </a:defRPr>
            </a:lvl5pPr>
            <a:lvl6pPr lvl="5" algn="r">
              <a:buNone/>
              <a:defRPr sz="1000">
                <a:solidFill>
                  <a:schemeClr val="dk2"/>
                </a:solidFill>
              </a:defRPr>
            </a:lvl6pPr>
            <a:lvl7pPr lvl="6" algn="r">
              <a:buNone/>
              <a:defRPr sz="1000">
                <a:solidFill>
                  <a:schemeClr val="dk2"/>
                </a:solidFill>
              </a:defRPr>
            </a:lvl7pPr>
            <a:lvl8pPr lvl="7" algn="r">
              <a:buNone/>
              <a:defRPr sz="1000">
                <a:solidFill>
                  <a:schemeClr val="dk2"/>
                </a:solidFill>
              </a:defRPr>
            </a:lvl8pPr>
            <a:lvl9pPr lvl="8" algn="r">
              <a:buNone/>
              <a:defRPr sz="1000">
                <a:solidFill>
                  <a:schemeClr val="dk2"/>
                </a:solidFill>
              </a:defRPr>
            </a:lvl9pPr>
          </a:lstStyle>
          <a:p>
            <a:pPr indent="0" lvl="0" marL="0" rtl="0" algn="r">
              <a:spcBef>
                <a:spcPts val="0"/>
              </a:spcBef>
              <a:spcAft>
                <a:spcPts val="0"/>
              </a:spcAft>
              <a:buNone/>
            </a:pPr>
            <a:fld id="{00000000-1234-1234-1234-123412341234}" type="slidenum">
              <a:rPr lang="en"/>
              <a:t>‹#›</a:t>
            </a:fld>
            <a:endParaRPr/>
          </a:p>
        </p:txBody>
      </p:sp>
    </p:spTree>
  </p:cSld>
  <p:clrMap accent1="accent1" accent2="accent2" accent3="accent3" accent4="accent4" accent5="accent5" accent6="accent6" bg1="lt1" bg2="dk2" tx1="dk1" tx2="lt2" folHlink="folHlink" hlink="hlink"/>
  <p:sldLayoutIdLst>
    <p:sldLayoutId id="2147483648" r:id="rId1"/>
    <p:sldLayoutId id="2147483649" r:id="rId2"/>
    <p:sldLayoutId id="2147483650" r:id="rId3"/>
    <p:sldLayoutId id="2147483651" r:id="rId4"/>
    <p:sldLayoutId id="2147483652" r:id="rId5"/>
    <p:sldLayoutId id="2147483653" r:id="rId6"/>
    <p:sldLayoutId id="2147483654" r:id="rId7"/>
    <p:sldLayoutId id="2147483655" r:id="rId8"/>
    <p:sldLayoutId id="2147483656" r:id="rId9"/>
    <p:sldLayoutId id="2147483657" r:id="rId10"/>
    <p:sldLayoutId id="2147483658" r:id="rId11"/>
  </p:sldLayoutIdLst>
  <p:hf dt="0" ftr="0" hdr="0" sldNum="0"/>
  <p:txStyles>
    <p:title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titleStyle>
    <p:body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bodyStyle>
    <p:other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1.xml"/><Relationship Id="rId3" Type="http://schemas.openxmlformats.org/officeDocument/2006/relationships/image" Target="../media/image5.png"/><Relationship Id="rId4" Type="http://schemas.openxmlformats.org/officeDocument/2006/relationships/image" Target="../media/image7.jpg"/><Relationship Id="rId5" Type="http://schemas.openxmlformats.org/officeDocument/2006/relationships/image" Target="../media/image4.jpg"/></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2.xml"/><Relationship Id="rId3" Type="http://schemas.openxmlformats.org/officeDocument/2006/relationships/image" Target="../media/image1.jpg"/><Relationship Id="rId4" Type="http://schemas.openxmlformats.org/officeDocument/2006/relationships/image" Target="../media/image8.jpg"/><Relationship Id="rId5" Type="http://schemas.openxmlformats.org/officeDocument/2006/relationships/image" Target="../media/image3.jpg"/></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3.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4.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5.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6.xml"/><Relationship Id="rId3" Type="http://schemas.openxmlformats.org/officeDocument/2006/relationships/hyperlink" Target="http://www.youtube.com/watch?v=y9XoCe3gPLM" TargetMode="External"/><Relationship Id="rId4" Type="http://schemas.openxmlformats.org/officeDocument/2006/relationships/image" Target="../media/image2.jpg"/><Relationship Id="rId5" Type="http://schemas.openxmlformats.org/officeDocument/2006/relationships/hyperlink" Target="http://www.youtube.com/watch?v=qlwvi-Cpk7Q" TargetMode="External"/><Relationship Id="rId6" Type="http://schemas.openxmlformats.org/officeDocument/2006/relationships/image" Target="../media/image6.jpg"/></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7.xml"/></Relationships>
</file>

<file path=ppt/slides/slide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53" name="Shape 53"/>
        <p:cNvGrpSpPr/>
        <p:nvPr/>
      </p:nvGrpSpPr>
      <p:grpSpPr>
        <a:xfrm>
          <a:off x="0" y="0"/>
          <a:ext cx="0" cy="0"/>
          <a:chOff x="0" y="0"/>
          <a:chExt cx="0" cy="0"/>
        </a:xfrm>
      </p:grpSpPr>
      <p:sp>
        <p:nvSpPr>
          <p:cNvPr id="54" name="Google Shape;54;p13"/>
          <p:cNvSpPr txBox="1"/>
          <p:nvPr>
            <p:ph type="ctrTitle"/>
          </p:nvPr>
        </p:nvSpPr>
        <p:spPr>
          <a:xfrm>
            <a:off x="135600" y="160850"/>
            <a:ext cx="8872800" cy="1626600"/>
          </a:xfrm>
          <a:prstGeom prst="rect">
            <a:avLst/>
          </a:prstGeom>
          <a:solidFill>
            <a:srgbClr val="0B5394"/>
          </a:solidFill>
        </p:spPr>
        <p:txBody>
          <a:bodyPr anchorCtr="0" anchor="b" bIns="91425" lIns="91425" spcFirstLastPara="1" rIns="91425" wrap="square" tIns="91425">
            <a:normAutofit fontScale="90000"/>
          </a:bodyPr>
          <a:lstStyle/>
          <a:p>
            <a:pPr indent="0" lvl="0" marL="0" rtl="0" algn="ctr">
              <a:spcBef>
                <a:spcPts val="0"/>
              </a:spcBef>
              <a:spcAft>
                <a:spcPts val="0"/>
              </a:spcAft>
              <a:buNone/>
            </a:pPr>
            <a:r>
              <a:rPr lang="en">
                <a:solidFill>
                  <a:srgbClr val="FFFFFF"/>
                </a:solidFill>
                <a:latin typeface="Times New Roman"/>
                <a:ea typeface="Times New Roman"/>
                <a:cs typeface="Times New Roman"/>
                <a:sym typeface="Times New Roman"/>
              </a:rPr>
              <a:t>Career highlight: </a:t>
            </a:r>
            <a:r>
              <a:rPr lang="en">
                <a:solidFill>
                  <a:srgbClr val="FFFFFF"/>
                </a:solidFill>
                <a:latin typeface="Times New Roman"/>
                <a:ea typeface="Times New Roman"/>
                <a:cs typeface="Times New Roman"/>
                <a:sym typeface="Times New Roman"/>
              </a:rPr>
              <a:t>Veterinarian</a:t>
            </a:r>
            <a:endParaRPr>
              <a:solidFill>
                <a:srgbClr val="FFFFFF"/>
              </a:solidFill>
              <a:latin typeface="Times New Roman"/>
              <a:ea typeface="Times New Roman"/>
              <a:cs typeface="Times New Roman"/>
              <a:sym typeface="Times New Roman"/>
            </a:endParaRPr>
          </a:p>
          <a:p>
            <a:pPr indent="0" lvl="0" marL="0" rtl="0" algn="ctr">
              <a:spcBef>
                <a:spcPts val="0"/>
              </a:spcBef>
              <a:spcAft>
                <a:spcPts val="0"/>
              </a:spcAft>
              <a:buNone/>
            </a:pPr>
            <a:r>
              <a:t/>
            </a:r>
            <a:endParaRPr>
              <a:solidFill>
                <a:srgbClr val="FFFFFF"/>
              </a:solidFill>
              <a:latin typeface="Times New Roman"/>
              <a:ea typeface="Times New Roman"/>
              <a:cs typeface="Times New Roman"/>
              <a:sym typeface="Times New Roman"/>
            </a:endParaRPr>
          </a:p>
        </p:txBody>
      </p:sp>
      <p:pic>
        <p:nvPicPr>
          <p:cNvPr id="55" name="Google Shape;55;p13"/>
          <p:cNvPicPr preferRelativeResize="0"/>
          <p:nvPr/>
        </p:nvPicPr>
        <p:blipFill>
          <a:blip r:embed="rId3">
            <a:alphaModFix/>
          </a:blip>
          <a:stretch>
            <a:fillRect/>
          </a:stretch>
        </p:blipFill>
        <p:spPr>
          <a:xfrm>
            <a:off x="3696913" y="3196325"/>
            <a:ext cx="1619225" cy="1746675"/>
          </a:xfrm>
          <a:prstGeom prst="rect">
            <a:avLst/>
          </a:prstGeom>
          <a:noFill/>
          <a:ln>
            <a:noFill/>
          </a:ln>
        </p:spPr>
      </p:pic>
      <p:pic>
        <p:nvPicPr>
          <p:cNvPr id="56" name="Google Shape;56;p13" title="download.jpg"/>
          <p:cNvPicPr preferRelativeResize="0"/>
          <p:nvPr/>
        </p:nvPicPr>
        <p:blipFill>
          <a:blip r:embed="rId4">
            <a:alphaModFix/>
          </a:blip>
          <a:stretch>
            <a:fillRect/>
          </a:stretch>
        </p:blipFill>
        <p:spPr>
          <a:xfrm>
            <a:off x="135600" y="1879950"/>
            <a:ext cx="2372500" cy="2257425"/>
          </a:xfrm>
          <a:prstGeom prst="rect">
            <a:avLst/>
          </a:prstGeom>
          <a:noFill/>
          <a:ln>
            <a:noFill/>
          </a:ln>
        </p:spPr>
      </p:pic>
      <p:pic>
        <p:nvPicPr>
          <p:cNvPr id="57" name="Google Shape;57;p13" title="download.jpg"/>
          <p:cNvPicPr preferRelativeResize="0"/>
          <p:nvPr/>
        </p:nvPicPr>
        <p:blipFill>
          <a:blip r:embed="rId5">
            <a:alphaModFix/>
          </a:blip>
          <a:stretch>
            <a:fillRect/>
          </a:stretch>
        </p:blipFill>
        <p:spPr>
          <a:xfrm>
            <a:off x="6745700" y="1962300"/>
            <a:ext cx="2262700" cy="2175075"/>
          </a:xfrm>
          <a:prstGeom prst="rect">
            <a:avLst/>
          </a:prstGeom>
          <a:noFill/>
          <a:ln>
            <a:noFill/>
          </a:ln>
        </p:spPr>
      </p:pic>
    </p:spTree>
  </p:cSld>
  <p:clrMapOvr>
    <a:masterClrMapping/>
  </p:clrMapOvr>
</p:sld>
</file>

<file path=ppt/slides/slide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61" name="Shape 61"/>
        <p:cNvGrpSpPr/>
        <p:nvPr/>
      </p:nvGrpSpPr>
      <p:grpSpPr>
        <a:xfrm>
          <a:off x="0" y="0"/>
          <a:ext cx="0" cy="0"/>
          <a:chOff x="0" y="0"/>
          <a:chExt cx="0" cy="0"/>
        </a:xfrm>
      </p:grpSpPr>
      <p:sp>
        <p:nvSpPr>
          <p:cNvPr id="62" name="Google Shape;62;p14"/>
          <p:cNvSpPr txBox="1"/>
          <p:nvPr>
            <p:ph type="title"/>
          </p:nvPr>
        </p:nvSpPr>
        <p:spPr>
          <a:xfrm>
            <a:off x="45300" y="67175"/>
            <a:ext cx="8520600" cy="5727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SzPts val="990"/>
              <a:buNone/>
            </a:pPr>
            <a:r>
              <a:rPr lang="en" sz="3220">
                <a:latin typeface="Times New Roman"/>
                <a:ea typeface="Times New Roman"/>
                <a:cs typeface="Times New Roman"/>
                <a:sym typeface="Times New Roman"/>
              </a:rPr>
              <a:t>What is?</a:t>
            </a:r>
            <a:endParaRPr sz="3220">
              <a:latin typeface="Times New Roman"/>
              <a:ea typeface="Times New Roman"/>
              <a:cs typeface="Times New Roman"/>
              <a:sym typeface="Times New Roman"/>
            </a:endParaRPr>
          </a:p>
        </p:txBody>
      </p:sp>
      <p:sp>
        <p:nvSpPr>
          <p:cNvPr id="63" name="Google Shape;63;p14"/>
          <p:cNvSpPr txBox="1"/>
          <p:nvPr>
            <p:ph idx="1" type="body"/>
          </p:nvPr>
        </p:nvSpPr>
        <p:spPr>
          <a:xfrm>
            <a:off x="194475" y="639875"/>
            <a:ext cx="8651400" cy="4177500"/>
          </a:xfrm>
          <a:prstGeom prst="rect">
            <a:avLst/>
          </a:prstGeom>
          <a:ln cap="flat" cmpd="sng" w="19050">
            <a:solidFill>
              <a:srgbClr val="2557A7"/>
            </a:solidFill>
            <a:prstDash val="solid"/>
            <a:round/>
            <a:headEnd len="sm" w="sm" type="none"/>
            <a:tailEnd len="sm" w="sm" type="none"/>
          </a:ln>
        </p:spPr>
        <p:txBody>
          <a:bodyPr anchorCtr="0" anchor="t" bIns="91425" lIns="91425" spcFirstLastPara="1" rIns="91425" wrap="square" tIns="91425">
            <a:noAutofit/>
          </a:bodyPr>
          <a:lstStyle/>
          <a:p>
            <a:pPr indent="0" lvl="0" marL="0" rtl="0" algn="l">
              <a:spcBef>
                <a:spcPts val="0"/>
              </a:spcBef>
              <a:spcAft>
                <a:spcPts val="1200"/>
              </a:spcAft>
              <a:buNone/>
            </a:pPr>
            <a:r>
              <a:rPr lang="en" sz="2300">
                <a:solidFill>
                  <a:schemeClr val="dk1"/>
                </a:solidFill>
                <a:latin typeface="Times New Roman"/>
                <a:ea typeface="Times New Roman"/>
                <a:cs typeface="Times New Roman"/>
                <a:sym typeface="Times New Roman"/>
              </a:rPr>
              <a:t>Veterinarians in the UK are medical professionals for animals, working across companion animals, farm livestock, equine practice, wildlife, research, and public health. Their work combines clinical care, surgery, diagnostics, disease prevention, and advisory roles in animal welfare and food safety.</a:t>
            </a:r>
            <a:endParaRPr sz="3000">
              <a:latin typeface="Times New Roman"/>
              <a:ea typeface="Times New Roman"/>
              <a:cs typeface="Times New Roman"/>
              <a:sym typeface="Times New Roman"/>
            </a:endParaRPr>
          </a:p>
        </p:txBody>
      </p:sp>
      <p:pic>
        <p:nvPicPr>
          <p:cNvPr id="64" name="Google Shape;64;p14" title="download.jpg"/>
          <p:cNvPicPr preferRelativeResize="0"/>
          <p:nvPr/>
        </p:nvPicPr>
        <p:blipFill>
          <a:blip r:embed="rId3">
            <a:alphaModFix/>
          </a:blip>
          <a:stretch>
            <a:fillRect/>
          </a:stretch>
        </p:blipFill>
        <p:spPr>
          <a:xfrm>
            <a:off x="262000" y="2967175"/>
            <a:ext cx="2945200" cy="1750200"/>
          </a:xfrm>
          <a:prstGeom prst="rect">
            <a:avLst/>
          </a:prstGeom>
          <a:noFill/>
          <a:ln>
            <a:noFill/>
          </a:ln>
        </p:spPr>
      </p:pic>
      <p:pic>
        <p:nvPicPr>
          <p:cNvPr id="65" name="Google Shape;65;p14" title="_bdp7626.jpg"/>
          <p:cNvPicPr preferRelativeResize="0"/>
          <p:nvPr/>
        </p:nvPicPr>
        <p:blipFill>
          <a:blip r:embed="rId4">
            <a:alphaModFix/>
          </a:blip>
          <a:stretch>
            <a:fillRect/>
          </a:stretch>
        </p:blipFill>
        <p:spPr>
          <a:xfrm>
            <a:off x="5995775" y="2967175"/>
            <a:ext cx="2739700" cy="1750200"/>
          </a:xfrm>
          <a:prstGeom prst="rect">
            <a:avLst/>
          </a:prstGeom>
          <a:noFill/>
          <a:ln>
            <a:noFill/>
          </a:ln>
        </p:spPr>
      </p:pic>
      <p:pic>
        <p:nvPicPr>
          <p:cNvPr id="66" name="Google Shape;66;p14" title="download.jpg"/>
          <p:cNvPicPr preferRelativeResize="0"/>
          <p:nvPr/>
        </p:nvPicPr>
        <p:blipFill>
          <a:blip r:embed="rId5">
            <a:alphaModFix/>
          </a:blip>
          <a:stretch>
            <a:fillRect/>
          </a:stretch>
        </p:blipFill>
        <p:spPr>
          <a:xfrm>
            <a:off x="3291788" y="2970725"/>
            <a:ext cx="2619375" cy="1743075"/>
          </a:xfrm>
          <a:prstGeom prst="rect">
            <a:avLst/>
          </a:prstGeom>
          <a:noFill/>
          <a:ln>
            <a:noFill/>
          </a:ln>
        </p:spPr>
      </p:pic>
    </p:spTree>
  </p:cSld>
  <p:clrMapOvr>
    <a:masterClrMapping/>
  </p:clrMapOvr>
</p:sld>
</file>

<file path=ppt/slides/slide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70" name="Shape 70"/>
        <p:cNvGrpSpPr/>
        <p:nvPr/>
      </p:nvGrpSpPr>
      <p:grpSpPr>
        <a:xfrm>
          <a:off x="0" y="0"/>
          <a:ext cx="0" cy="0"/>
          <a:chOff x="0" y="0"/>
          <a:chExt cx="0" cy="0"/>
        </a:xfrm>
      </p:grpSpPr>
      <p:sp>
        <p:nvSpPr>
          <p:cNvPr id="71" name="Google Shape;71;p15"/>
          <p:cNvSpPr txBox="1"/>
          <p:nvPr>
            <p:ph type="title"/>
          </p:nvPr>
        </p:nvSpPr>
        <p:spPr>
          <a:xfrm>
            <a:off x="58125" y="61400"/>
            <a:ext cx="8520600" cy="5727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SzPts val="990"/>
              <a:buNone/>
            </a:pPr>
            <a:r>
              <a:rPr lang="en" sz="3220">
                <a:latin typeface="Times New Roman"/>
                <a:ea typeface="Times New Roman"/>
                <a:cs typeface="Times New Roman"/>
                <a:sym typeface="Times New Roman"/>
              </a:rPr>
              <a:t>What qualifications will you need?</a:t>
            </a:r>
            <a:endParaRPr sz="3220">
              <a:latin typeface="Times New Roman"/>
              <a:ea typeface="Times New Roman"/>
              <a:cs typeface="Times New Roman"/>
              <a:sym typeface="Times New Roman"/>
            </a:endParaRPr>
          </a:p>
        </p:txBody>
      </p:sp>
      <p:sp>
        <p:nvSpPr>
          <p:cNvPr id="72" name="Google Shape;72;p15"/>
          <p:cNvSpPr txBox="1"/>
          <p:nvPr/>
        </p:nvSpPr>
        <p:spPr>
          <a:xfrm>
            <a:off x="177750" y="688950"/>
            <a:ext cx="4953900" cy="4263900"/>
          </a:xfrm>
          <a:prstGeom prst="rect">
            <a:avLst/>
          </a:prstGeom>
          <a:solidFill>
            <a:srgbClr val="0B5394"/>
          </a:solidFill>
          <a:ln>
            <a:noFill/>
          </a:ln>
        </p:spPr>
        <p:txBody>
          <a:bodyPr anchorCtr="0" anchor="t" bIns="91425" lIns="91425" spcFirstLastPara="1" rIns="91425" wrap="square" tIns="91425">
            <a:noAutofit/>
          </a:bodyPr>
          <a:lstStyle/>
          <a:p>
            <a:pPr indent="0" lvl="0" marL="0" rtl="0" algn="l">
              <a:lnSpc>
                <a:spcPct val="115000"/>
              </a:lnSpc>
              <a:spcBef>
                <a:spcPts val="2700"/>
              </a:spcBef>
              <a:spcAft>
                <a:spcPts val="0"/>
              </a:spcAft>
              <a:buNone/>
            </a:pPr>
            <a:r>
              <a:rPr b="1" lang="en" sz="1500">
                <a:solidFill>
                  <a:schemeClr val="lt1"/>
                </a:solidFill>
                <a:latin typeface="Times New Roman"/>
                <a:ea typeface="Times New Roman"/>
                <a:cs typeface="Times New Roman"/>
                <a:sym typeface="Times New Roman"/>
              </a:rPr>
              <a:t>V</a:t>
            </a:r>
            <a:r>
              <a:rPr b="1" lang="en" sz="1500">
                <a:solidFill>
                  <a:srgbClr val="FFFFFF"/>
                </a:solidFill>
                <a:latin typeface="Times New Roman"/>
                <a:ea typeface="Times New Roman"/>
                <a:cs typeface="Times New Roman"/>
                <a:sym typeface="Times New Roman"/>
              </a:rPr>
              <a:t>eterinary Medicine Degree (BVetMed, BVSc, or equivalent)</a:t>
            </a:r>
            <a:endParaRPr b="1" sz="1500">
              <a:solidFill>
                <a:srgbClr val="FFFFFF"/>
              </a:solidFill>
              <a:latin typeface="Times New Roman"/>
              <a:ea typeface="Times New Roman"/>
              <a:cs typeface="Times New Roman"/>
              <a:sym typeface="Times New Roman"/>
            </a:endParaRPr>
          </a:p>
          <a:p>
            <a:pPr indent="-323850" lvl="0" marL="457200" rtl="0" algn="l">
              <a:lnSpc>
                <a:spcPct val="115000"/>
              </a:lnSpc>
              <a:spcBef>
                <a:spcPts val="2700"/>
              </a:spcBef>
              <a:spcAft>
                <a:spcPts val="0"/>
              </a:spcAft>
              <a:buClr>
                <a:srgbClr val="FFFFFF"/>
              </a:buClr>
              <a:buSzPts val="1500"/>
              <a:buFont typeface="Times New Roman"/>
              <a:buChar char="●"/>
            </a:pPr>
            <a:r>
              <a:rPr lang="en" sz="1500">
                <a:solidFill>
                  <a:srgbClr val="FFFFFF"/>
                </a:solidFill>
                <a:latin typeface="Times New Roman"/>
                <a:ea typeface="Times New Roman"/>
                <a:cs typeface="Times New Roman"/>
                <a:sym typeface="Times New Roman"/>
              </a:rPr>
              <a:t>Accredited by the </a:t>
            </a:r>
            <a:r>
              <a:rPr b="1" lang="en" sz="1500">
                <a:solidFill>
                  <a:srgbClr val="FFFFFF"/>
                </a:solidFill>
                <a:latin typeface="Times New Roman"/>
                <a:ea typeface="Times New Roman"/>
                <a:cs typeface="Times New Roman"/>
                <a:sym typeface="Times New Roman"/>
              </a:rPr>
              <a:t>Royal College of Veterinary Surgeons (RCVS)</a:t>
            </a:r>
            <a:r>
              <a:rPr lang="en" sz="1500">
                <a:solidFill>
                  <a:srgbClr val="FFFFFF"/>
                </a:solidFill>
                <a:latin typeface="Times New Roman"/>
                <a:ea typeface="Times New Roman"/>
                <a:cs typeface="Times New Roman"/>
                <a:sym typeface="Times New Roman"/>
              </a:rPr>
              <a:t>.</a:t>
            </a:r>
            <a:br>
              <a:rPr lang="en" sz="1500">
                <a:solidFill>
                  <a:srgbClr val="FFFFFF"/>
                </a:solidFill>
                <a:latin typeface="Times New Roman"/>
                <a:ea typeface="Times New Roman"/>
                <a:cs typeface="Times New Roman"/>
                <a:sym typeface="Times New Roman"/>
              </a:rPr>
            </a:br>
            <a:endParaRPr sz="1500">
              <a:solidFill>
                <a:srgbClr val="FFFFFF"/>
              </a:solidFill>
              <a:latin typeface="Times New Roman"/>
              <a:ea typeface="Times New Roman"/>
              <a:cs typeface="Times New Roman"/>
              <a:sym typeface="Times New Roman"/>
            </a:endParaRPr>
          </a:p>
          <a:p>
            <a:pPr indent="-323850" lvl="0" marL="457200" rtl="0" algn="l">
              <a:lnSpc>
                <a:spcPct val="115000"/>
              </a:lnSpc>
              <a:spcBef>
                <a:spcPts val="0"/>
              </a:spcBef>
              <a:spcAft>
                <a:spcPts val="0"/>
              </a:spcAft>
              <a:buClr>
                <a:srgbClr val="FFFFFF"/>
              </a:buClr>
              <a:buSzPts val="1500"/>
              <a:buFont typeface="Times New Roman"/>
              <a:buChar char="●"/>
            </a:pPr>
            <a:r>
              <a:rPr lang="en" sz="1500">
                <a:solidFill>
                  <a:srgbClr val="FFFFFF"/>
                </a:solidFill>
                <a:latin typeface="Times New Roman"/>
                <a:ea typeface="Times New Roman"/>
                <a:cs typeface="Times New Roman"/>
                <a:sym typeface="Times New Roman"/>
              </a:rPr>
              <a:t>Typically a </a:t>
            </a:r>
            <a:r>
              <a:rPr b="1" lang="en" sz="1500">
                <a:solidFill>
                  <a:srgbClr val="FFFFFF"/>
                </a:solidFill>
                <a:latin typeface="Times New Roman"/>
                <a:ea typeface="Times New Roman"/>
                <a:cs typeface="Times New Roman"/>
                <a:sym typeface="Times New Roman"/>
              </a:rPr>
              <a:t>5–6 year course</a:t>
            </a:r>
            <a:r>
              <a:rPr lang="en" sz="1500">
                <a:solidFill>
                  <a:srgbClr val="FFFFFF"/>
                </a:solidFill>
                <a:latin typeface="Times New Roman"/>
                <a:ea typeface="Times New Roman"/>
                <a:cs typeface="Times New Roman"/>
                <a:sym typeface="Times New Roman"/>
              </a:rPr>
              <a:t> at universities such as Cambridge, Edinburgh, Glasgow, Bristol, Liverpool, Surrey, Nottingham.</a:t>
            </a:r>
            <a:endParaRPr sz="1500">
              <a:solidFill>
                <a:srgbClr val="FFFFFF"/>
              </a:solidFill>
              <a:latin typeface="Times New Roman"/>
              <a:ea typeface="Times New Roman"/>
              <a:cs typeface="Times New Roman"/>
              <a:sym typeface="Times New Roman"/>
            </a:endParaRPr>
          </a:p>
          <a:p>
            <a:pPr indent="0" lvl="0" marL="0" rtl="0" algn="l">
              <a:lnSpc>
                <a:spcPct val="115000"/>
              </a:lnSpc>
              <a:spcBef>
                <a:spcPts val="2700"/>
              </a:spcBef>
              <a:spcAft>
                <a:spcPts val="2700"/>
              </a:spcAft>
              <a:buNone/>
            </a:pPr>
            <a:r>
              <a:rPr b="1" lang="en" sz="1500">
                <a:solidFill>
                  <a:srgbClr val="FFFFFF"/>
                </a:solidFill>
                <a:latin typeface="Times New Roman"/>
                <a:ea typeface="Times New Roman"/>
                <a:cs typeface="Times New Roman"/>
                <a:sym typeface="Times New Roman"/>
              </a:rPr>
              <a:t>A levels</a:t>
            </a:r>
            <a:r>
              <a:rPr lang="en" sz="1500">
                <a:solidFill>
                  <a:srgbClr val="FFFFFF"/>
                </a:solidFill>
                <a:latin typeface="Times New Roman"/>
                <a:ea typeface="Times New Roman"/>
                <a:cs typeface="Times New Roman"/>
                <a:sym typeface="Times New Roman"/>
              </a:rPr>
              <a:t>: You will need biology, another science subject, sometimes chemistry is specified, and another academic A level of your choice. </a:t>
            </a:r>
            <a:endParaRPr sz="1500">
              <a:solidFill>
                <a:srgbClr val="FFFFFF"/>
              </a:solidFill>
              <a:latin typeface="Times New Roman"/>
              <a:ea typeface="Times New Roman"/>
              <a:cs typeface="Times New Roman"/>
              <a:sym typeface="Times New Roman"/>
            </a:endParaRPr>
          </a:p>
        </p:txBody>
      </p:sp>
      <p:cxnSp>
        <p:nvCxnSpPr>
          <p:cNvPr id="73" name="Google Shape;73;p15"/>
          <p:cNvCxnSpPr/>
          <p:nvPr/>
        </p:nvCxnSpPr>
        <p:spPr>
          <a:xfrm flipH="1" rot="10800000">
            <a:off x="4860750" y="3261725"/>
            <a:ext cx="799800" cy="300"/>
          </a:xfrm>
          <a:prstGeom prst="straightConnector1">
            <a:avLst/>
          </a:prstGeom>
          <a:noFill/>
          <a:ln cap="flat" cmpd="sng" w="76200">
            <a:solidFill>
              <a:srgbClr val="CC0000"/>
            </a:solidFill>
            <a:prstDash val="solid"/>
            <a:round/>
            <a:headEnd len="med" w="med" type="none"/>
            <a:tailEnd len="med" w="med" type="triangle"/>
          </a:ln>
        </p:spPr>
      </p:cxnSp>
      <p:sp>
        <p:nvSpPr>
          <p:cNvPr id="74" name="Google Shape;74;p15"/>
          <p:cNvSpPr txBox="1"/>
          <p:nvPr/>
        </p:nvSpPr>
        <p:spPr>
          <a:xfrm>
            <a:off x="5611200" y="2375000"/>
            <a:ext cx="3442800" cy="2610300"/>
          </a:xfrm>
          <a:prstGeom prst="rect">
            <a:avLst/>
          </a:prstGeom>
          <a:solidFill>
            <a:srgbClr val="CC0000"/>
          </a:solidFill>
          <a:ln>
            <a:noFill/>
          </a:ln>
        </p:spPr>
        <p:txBody>
          <a:bodyPr anchorCtr="0" anchor="t" bIns="91425" lIns="91425" spcFirstLastPara="1" rIns="91425" wrap="square" tIns="91425">
            <a:noAutofit/>
          </a:bodyPr>
          <a:lstStyle/>
          <a:p>
            <a:pPr indent="0" lvl="0" marL="0" rtl="0" algn="l">
              <a:lnSpc>
                <a:spcPct val="115000"/>
              </a:lnSpc>
              <a:spcBef>
                <a:spcPts val="2600"/>
              </a:spcBef>
              <a:spcAft>
                <a:spcPts val="2600"/>
              </a:spcAft>
              <a:buNone/>
            </a:pPr>
            <a:r>
              <a:rPr b="1" lang="en" sz="1800">
                <a:solidFill>
                  <a:schemeClr val="lt1"/>
                </a:solidFill>
                <a:latin typeface="Times New Roman"/>
                <a:ea typeface="Times New Roman"/>
                <a:cs typeface="Times New Roman"/>
                <a:sym typeface="Times New Roman"/>
              </a:rPr>
              <a:t>Related apprenticeships:</a:t>
            </a:r>
            <a:br>
              <a:rPr lang="en" sz="1800">
                <a:solidFill>
                  <a:schemeClr val="lt1"/>
                </a:solidFill>
                <a:latin typeface="Times New Roman"/>
                <a:ea typeface="Times New Roman"/>
                <a:cs typeface="Times New Roman"/>
                <a:sym typeface="Times New Roman"/>
              </a:rPr>
            </a:br>
            <a:r>
              <a:rPr b="1" lang="en" sz="1800">
                <a:solidFill>
                  <a:schemeClr val="lt1"/>
                </a:solidFill>
                <a:latin typeface="Times New Roman"/>
                <a:ea typeface="Times New Roman"/>
                <a:cs typeface="Times New Roman"/>
                <a:sym typeface="Times New Roman"/>
              </a:rPr>
              <a:t>Veterinary Nurse Apprenticeship (Level 3)</a:t>
            </a:r>
            <a:r>
              <a:rPr lang="en" sz="1800">
                <a:solidFill>
                  <a:schemeClr val="lt1"/>
                </a:solidFill>
                <a:latin typeface="Times New Roman"/>
                <a:ea typeface="Times New Roman"/>
                <a:cs typeface="Times New Roman"/>
                <a:sym typeface="Times New Roman"/>
              </a:rPr>
              <a:t> – a key entry point into animal care.</a:t>
            </a:r>
            <a:br>
              <a:rPr lang="en" sz="1800">
                <a:solidFill>
                  <a:schemeClr val="lt1"/>
                </a:solidFill>
                <a:latin typeface="Times New Roman"/>
                <a:ea typeface="Times New Roman"/>
                <a:cs typeface="Times New Roman"/>
                <a:sym typeface="Times New Roman"/>
              </a:rPr>
            </a:br>
            <a:r>
              <a:rPr b="1" lang="en" sz="1800">
                <a:solidFill>
                  <a:schemeClr val="lt1"/>
                </a:solidFill>
                <a:latin typeface="Times New Roman"/>
                <a:ea typeface="Times New Roman"/>
                <a:cs typeface="Times New Roman"/>
                <a:sym typeface="Times New Roman"/>
              </a:rPr>
              <a:t>Animal Care and Welfare Assistant Apprenticeships (Level 2/3)</a:t>
            </a:r>
            <a:r>
              <a:rPr lang="en" sz="1800">
                <a:solidFill>
                  <a:schemeClr val="lt1"/>
                </a:solidFill>
                <a:latin typeface="Times New Roman"/>
                <a:ea typeface="Times New Roman"/>
                <a:cs typeface="Times New Roman"/>
                <a:sym typeface="Times New Roman"/>
              </a:rPr>
              <a:t> – often a feeder route.</a:t>
            </a:r>
            <a:endParaRPr sz="1800">
              <a:solidFill>
                <a:schemeClr val="lt1"/>
              </a:solidFill>
              <a:latin typeface="Times New Roman"/>
              <a:ea typeface="Times New Roman"/>
              <a:cs typeface="Times New Roman"/>
              <a:sym typeface="Times New Roman"/>
            </a:endParaRPr>
          </a:p>
        </p:txBody>
      </p:sp>
      <p:cxnSp>
        <p:nvCxnSpPr>
          <p:cNvPr id="75" name="Google Shape;75;p15"/>
          <p:cNvCxnSpPr/>
          <p:nvPr/>
        </p:nvCxnSpPr>
        <p:spPr>
          <a:xfrm flipH="1" rot="10800000">
            <a:off x="4868550" y="1709525"/>
            <a:ext cx="784200" cy="28500"/>
          </a:xfrm>
          <a:prstGeom prst="straightConnector1">
            <a:avLst/>
          </a:prstGeom>
          <a:noFill/>
          <a:ln cap="flat" cmpd="sng" w="76200">
            <a:solidFill>
              <a:srgbClr val="CC0000"/>
            </a:solidFill>
            <a:prstDash val="solid"/>
            <a:round/>
            <a:headEnd len="med" w="med" type="none"/>
            <a:tailEnd len="med" w="med" type="triangle"/>
          </a:ln>
        </p:spPr>
      </p:cxnSp>
      <p:sp>
        <p:nvSpPr>
          <p:cNvPr id="76" name="Google Shape;76;p15"/>
          <p:cNvSpPr txBox="1"/>
          <p:nvPr/>
        </p:nvSpPr>
        <p:spPr>
          <a:xfrm>
            <a:off x="5611200" y="865100"/>
            <a:ext cx="3248700" cy="1278900"/>
          </a:xfrm>
          <a:prstGeom prst="rect">
            <a:avLst/>
          </a:prstGeom>
          <a:solidFill>
            <a:srgbClr val="CC0000"/>
          </a:solidFill>
          <a:ln>
            <a:noFill/>
          </a:ln>
        </p:spPr>
        <p:txBody>
          <a:bodyPr anchorCtr="0" anchor="t" bIns="91425" lIns="91425" spcFirstLastPara="1" rIns="91425" wrap="square" tIns="91425">
            <a:noAutofit/>
          </a:bodyPr>
          <a:lstStyle/>
          <a:p>
            <a:pPr indent="0" lvl="0" marL="0" rtl="0" algn="l">
              <a:spcBef>
                <a:spcPts val="0"/>
              </a:spcBef>
              <a:spcAft>
                <a:spcPts val="0"/>
              </a:spcAft>
              <a:buNone/>
            </a:pPr>
            <a:r>
              <a:rPr lang="en" sz="1900">
                <a:solidFill>
                  <a:srgbClr val="FFFFFF"/>
                </a:solidFill>
                <a:latin typeface="Times New Roman"/>
                <a:ea typeface="Times New Roman"/>
                <a:cs typeface="Times New Roman"/>
                <a:sym typeface="Times New Roman"/>
              </a:rPr>
              <a:t>For those with prior bioscience degrees; some universities offer a </a:t>
            </a:r>
            <a:r>
              <a:rPr b="1" lang="en" sz="1900">
                <a:solidFill>
                  <a:srgbClr val="FFFFFF"/>
                </a:solidFill>
                <a:latin typeface="Times New Roman"/>
                <a:ea typeface="Times New Roman"/>
                <a:cs typeface="Times New Roman"/>
                <a:sym typeface="Times New Roman"/>
              </a:rPr>
              <a:t>4-year accelerated course</a:t>
            </a:r>
            <a:r>
              <a:rPr lang="en" sz="1900">
                <a:solidFill>
                  <a:srgbClr val="FFFFFF"/>
                </a:solidFill>
                <a:latin typeface="Times New Roman"/>
                <a:ea typeface="Times New Roman"/>
                <a:cs typeface="Times New Roman"/>
                <a:sym typeface="Times New Roman"/>
              </a:rPr>
              <a:t>.</a:t>
            </a:r>
            <a:endParaRPr sz="2200">
              <a:solidFill>
                <a:srgbClr val="FFFFFF"/>
              </a:solidFill>
              <a:latin typeface="Times New Roman"/>
              <a:ea typeface="Times New Roman"/>
              <a:cs typeface="Times New Roman"/>
              <a:sym typeface="Times New Roman"/>
            </a:endParaRPr>
          </a:p>
        </p:txBody>
      </p:sp>
    </p:spTree>
  </p:cSld>
  <p:clrMapOvr>
    <a:masterClrMapping/>
  </p:clrMapOvr>
  <p:timing>
    <p:tnLst>
      <p:par>
        <p:cTn dur="indefinite" nodeType="tmRoot" restart="never">
          <p:childTnLst>
            <p:seq concurrent="1" nextAc="seek">
              <p:cTn dur="indefinite" id="2" nodeType="mainSeq">
                <p:childTnLst>
                  <p:par>
                    <p:cTn fill="hold">
                      <p:stCondLst>
                        <p:cond delay="indefinite"/>
                      </p:stCondLst>
                      <p:childTnLst>
                        <p:par>
                          <p:cTn fill="hold">
                            <p:stCondLst>
                              <p:cond delay="0"/>
                            </p:stCondLst>
                            <p:childTnLst>
                              <p:par>
                                <p:cTn fill="hold" nodeType="clickEffect" presetClass="entr" presetID="1" presetSubtype="0">
                                  <p:stCondLst>
                                    <p:cond delay="0"/>
                                  </p:stCondLst>
                                  <p:childTnLst>
                                    <p:set>
                                      <p:cBhvr>
                                        <p:cTn dur="1" fill="hold">
                                          <p:stCondLst>
                                            <p:cond delay="0"/>
                                          </p:stCondLst>
                                        </p:cTn>
                                        <p:tgtEl>
                                          <p:spTgt spid="73"/>
                                        </p:tgtEl>
                                        <p:attrNameLst>
                                          <p:attrName>style.visibility</p:attrName>
                                        </p:attrNameLst>
                                      </p:cBhvr>
                                      <p:to>
                                        <p:strVal val="visible"/>
                                      </p:to>
                                    </p:set>
                                  </p:childTnLst>
                                </p:cTn>
                              </p:par>
                            </p:childTnLst>
                          </p:cTn>
                        </p:par>
                      </p:childTnLst>
                    </p:cTn>
                  </p:par>
                  <p:par>
                    <p:cTn fill="hold">
                      <p:stCondLst>
                        <p:cond delay="indefinite"/>
                      </p:stCondLst>
                      <p:childTnLst>
                        <p:par>
                          <p:cTn fill="hold">
                            <p:stCondLst>
                              <p:cond delay="0"/>
                            </p:stCondLst>
                            <p:childTnLst>
                              <p:par>
                                <p:cTn fill="hold" nodeType="clickEffect" presetClass="entr" presetID="1" presetSubtype="0">
                                  <p:stCondLst>
                                    <p:cond delay="0"/>
                                  </p:stCondLst>
                                  <p:childTnLst>
                                    <p:set>
                                      <p:cBhvr>
                                        <p:cTn dur="1" fill="hold">
                                          <p:stCondLst>
                                            <p:cond delay="0"/>
                                          </p:stCondLst>
                                        </p:cTn>
                                        <p:tgtEl>
                                          <p:spTgt spid="74"/>
                                        </p:tgtEl>
                                        <p:attrNameLst>
                                          <p:attrName>style.visibility</p:attrName>
                                        </p:attrNameLst>
                                      </p:cBhvr>
                                      <p:to>
                                        <p:strVal val="visible"/>
                                      </p:to>
                                    </p:set>
                                  </p:childTnLst>
                                </p:cTn>
                              </p:par>
                            </p:childTnLst>
                          </p:cTn>
                        </p:par>
                      </p:childTnLst>
                    </p:cTn>
                  </p:par>
                  <p:par>
                    <p:cTn fill="hold">
                      <p:stCondLst>
                        <p:cond delay="indefinite"/>
                      </p:stCondLst>
                      <p:childTnLst>
                        <p:par>
                          <p:cTn fill="hold">
                            <p:stCondLst>
                              <p:cond delay="0"/>
                            </p:stCondLst>
                            <p:childTnLst>
                              <p:par>
                                <p:cTn fill="hold" nodeType="clickEffect" presetClass="entr" presetID="1" presetSubtype="0">
                                  <p:stCondLst>
                                    <p:cond delay="0"/>
                                  </p:stCondLst>
                                  <p:childTnLst>
                                    <p:set>
                                      <p:cBhvr>
                                        <p:cTn dur="1" fill="hold">
                                          <p:stCondLst>
                                            <p:cond delay="0"/>
                                          </p:stCondLst>
                                        </p:cTn>
                                        <p:tgtEl>
                                          <p:spTgt spid="75"/>
                                        </p:tgtEl>
                                        <p:attrNameLst>
                                          <p:attrName>style.visibility</p:attrName>
                                        </p:attrNameLst>
                                      </p:cBhvr>
                                      <p:to>
                                        <p:strVal val="visible"/>
                                      </p:to>
                                    </p:set>
                                  </p:childTnLst>
                                </p:cTn>
                              </p:par>
                            </p:childTnLst>
                          </p:cTn>
                        </p:par>
                      </p:childTnLst>
                    </p:cTn>
                  </p:par>
                  <p:par>
                    <p:cTn fill="hold">
                      <p:stCondLst>
                        <p:cond delay="indefinite"/>
                      </p:stCondLst>
                      <p:childTnLst>
                        <p:par>
                          <p:cTn fill="hold">
                            <p:stCondLst>
                              <p:cond delay="0"/>
                            </p:stCondLst>
                            <p:childTnLst>
                              <p:par>
                                <p:cTn fill="hold" nodeType="clickEffect" presetClass="entr" presetID="1" presetSubtype="0">
                                  <p:stCondLst>
                                    <p:cond delay="0"/>
                                  </p:stCondLst>
                                  <p:childTnLst>
                                    <p:set>
                                      <p:cBhvr>
                                        <p:cTn dur="1" fill="hold">
                                          <p:stCondLst>
                                            <p:cond delay="0"/>
                                          </p:stCondLst>
                                        </p:cTn>
                                        <p:tgtEl>
                                          <p:spTgt spid="76"/>
                                        </p:tgtEl>
                                        <p:attrNameLst>
                                          <p:attrName>style.visibility</p:attrName>
                                        </p:attrNameLst>
                                      </p:cBhvr>
                                      <p:to>
                                        <p:strVal val="visible"/>
                                      </p:to>
                                    </p:set>
                                  </p:childTnLst>
                                </p:cTn>
                              </p:par>
                            </p:childTnLst>
                          </p:cTn>
                        </p:par>
                      </p:childTnLst>
                    </p:cTn>
                  </p:par>
                </p:childTnLst>
              </p:cTn>
              <p:prevCondLst>
                <p:cond evt="onPrev">
                  <p:tgtEl>
                    <p:sldTgt/>
                  </p:tgtEl>
                </p:cond>
              </p:prevCondLst>
              <p:nextCondLst>
                <p:cond evt="onNext">
                  <p:tgtEl>
                    <p:sldTgt/>
                  </p:tgtEl>
                </p:cond>
              </p:nextCondLst>
            </p:seq>
          </p:childTnLst>
        </p:cTn>
      </p:par>
    </p:tnLst>
  </p:timing>
</p:sld>
</file>

<file path=ppt/slides/slide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80" name="Shape 80"/>
        <p:cNvGrpSpPr/>
        <p:nvPr/>
      </p:nvGrpSpPr>
      <p:grpSpPr>
        <a:xfrm>
          <a:off x="0" y="0"/>
          <a:ext cx="0" cy="0"/>
          <a:chOff x="0" y="0"/>
          <a:chExt cx="0" cy="0"/>
        </a:xfrm>
      </p:grpSpPr>
      <p:sp>
        <p:nvSpPr>
          <p:cNvPr id="81" name="Google Shape;81;p16"/>
          <p:cNvSpPr txBox="1"/>
          <p:nvPr>
            <p:ph type="title"/>
          </p:nvPr>
        </p:nvSpPr>
        <p:spPr>
          <a:xfrm>
            <a:off x="32225" y="-29475"/>
            <a:ext cx="8520600" cy="5727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SzPts val="990"/>
              <a:buNone/>
            </a:pPr>
            <a:r>
              <a:rPr lang="en" sz="3320">
                <a:latin typeface="Times New Roman"/>
                <a:ea typeface="Times New Roman"/>
                <a:cs typeface="Times New Roman"/>
                <a:sym typeface="Times New Roman"/>
              </a:rPr>
              <a:t>Duties </a:t>
            </a:r>
            <a:endParaRPr sz="3320">
              <a:latin typeface="Times New Roman"/>
              <a:ea typeface="Times New Roman"/>
              <a:cs typeface="Times New Roman"/>
              <a:sym typeface="Times New Roman"/>
            </a:endParaRPr>
          </a:p>
        </p:txBody>
      </p:sp>
      <p:sp>
        <p:nvSpPr>
          <p:cNvPr id="82" name="Google Shape;82;p16"/>
          <p:cNvSpPr txBox="1"/>
          <p:nvPr>
            <p:ph idx="1" type="body"/>
          </p:nvPr>
        </p:nvSpPr>
        <p:spPr>
          <a:xfrm>
            <a:off x="112700" y="628575"/>
            <a:ext cx="8933400" cy="4381500"/>
          </a:xfrm>
          <a:prstGeom prst="rect">
            <a:avLst/>
          </a:prstGeom>
          <a:ln cap="flat" cmpd="sng" w="19050">
            <a:solidFill>
              <a:srgbClr val="0B5394"/>
            </a:solidFill>
            <a:prstDash val="solid"/>
            <a:round/>
            <a:headEnd len="sm" w="sm" type="none"/>
            <a:tailEnd len="sm" w="sm" type="none"/>
          </a:ln>
        </p:spPr>
        <p:txBody>
          <a:bodyPr anchorCtr="0" anchor="t" bIns="91425" lIns="91425" spcFirstLastPara="1" rIns="91425" wrap="square" tIns="91425">
            <a:noAutofit/>
          </a:bodyPr>
          <a:lstStyle/>
          <a:p>
            <a:pPr indent="0" lvl="0" marL="0" rtl="0" algn="l">
              <a:spcBef>
                <a:spcPts val="1800"/>
              </a:spcBef>
              <a:spcAft>
                <a:spcPts val="0"/>
              </a:spcAft>
              <a:buClr>
                <a:schemeClr val="dk1"/>
              </a:buClr>
              <a:buSzPts val="1100"/>
              <a:buFont typeface="Arial"/>
              <a:buNone/>
            </a:pPr>
            <a:r>
              <a:rPr b="1" lang="en" sz="2700">
                <a:solidFill>
                  <a:schemeClr val="dk1"/>
                </a:solidFill>
                <a:latin typeface="Times New Roman"/>
                <a:ea typeface="Times New Roman"/>
                <a:cs typeface="Times New Roman"/>
                <a:sym typeface="Times New Roman"/>
              </a:rPr>
              <a:t>Day-to-Day Responsibilities</a:t>
            </a:r>
            <a:endParaRPr b="1" sz="2700">
              <a:solidFill>
                <a:schemeClr val="dk1"/>
              </a:solidFill>
              <a:latin typeface="Times New Roman"/>
              <a:ea typeface="Times New Roman"/>
              <a:cs typeface="Times New Roman"/>
              <a:sym typeface="Times New Roman"/>
            </a:endParaRPr>
          </a:p>
          <a:p>
            <a:pPr indent="-361950" lvl="0" marL="457200" rtl="0" algn="l">
              <a:spcBef>
                <a:spcPts val="1200"/>
              </a:spcBef>
              <a:spcAft>
                <a:spcPts val="0"/>
              </a:spcAft>
              <a:buClr>
                <a:schemeClr val="dk1"/>
              </a:buClr>
              <a:buSzPts val="2100"/>
              <a:buFont typeface="Times New Roman"/>
              <a:buChar char="●"/>
            </a:pPr>
            <a:r>
              <a:rPr lang="en" sz="2100">
                <a:solidFill>
                  <a:schemeClr val="dk1"/>
                </a:solidFill>
                <a:latin typeface="Times New Roman"/>
                <a:ea typeface="Times New Roman"/>
                <a:cs typeface="Times New Roman"/>
                <a:sym typeface="Times New Roman"/>
              </a:rPr>
              <a:t>Conducting consultations, diagnosing illness, and performing surgery.</a:t>
            </a:r>
            <a:br>
              <a:rPr lang="en" sz="2100">
                <a:solidFill>
                  <a:schemeClr val="dk1"/>
                </a:solidFill>
                <a:latin typeface="Times New Roman"/>
                <a:ea typeface="Times New Roman"/>
                <a:cs typeface="Times New Roman"/>
                <a:sym typeface="Times New Roman"/>
              </a:rPr>
            </a:br>
            <a:endParaRPr sz="2100">
              <a:solidFill>
                <a:schemeClr val="dk1"/>
              </a:solidFill>
              <a:latin typeface="Times New Roman"/>
              <a:ea typeface="Times New Roman"/>
              <a:cs typeface="Times New Roman"/>
              <a:sym typeface="Times New Roman"/>
            </a:endParaRPr>
          </a:p>
          <a:p>
            <a:pPr indent="-361950" lvl="0" marL="457200" rtl="0" algn="l">
              <a:spcBef>
                <a:spcPts val="0"/>
              </a:spcBef>
              <a:spcAft>
                <a:spcPts val="0"/>
              </a:spcAft>
              <a:buClr>
                <a:schemeClr val="dk1"/>
              </a:buClr>
              <a:buSzPts val="2100"/>
              <a:buFont typeface="Times New Roman"/>
              <a:buChar char="●"/>
            </a:pPr>
            <a:r>
              <a:rPr lang="en" sz="2100">
                <a:solidFill>
                  <a:schemeClr val="dk1"/>
                </a:solidFill>
                <a:latin typeface="Times New Roman"/>
                <a:ea typeface="Times New Roman"/>
                <a:cs typeface="Times New Roman"/>
                <a:sym typeface="Times New Roman"/>
              </a:rPr>
              <a:t>Advising on nutrition, preventive healthcare, and welfare.</a:t>
            </a:r>
            <a:br>
              <a:rPr lang="en" sz="2100">
                <a:solidFill>
                  <a:schemeClr val="dk1"/>
                </a:solidFill>
                <a:latin typeface="Times New Roman"/>
                <a:ea typeface="Times New Roman"/>
                <a:cs typeface="Times New Roman"/>
                <a:sym typeface="Times New Roman"/>
              </a:rPr>
            </a:br>
            <a:endParaRPr sz="2100">
              <a:solidFill>
                <a:schemeClr val="dk1"/>
              </a:solidFill>
              <a:latin typeface="Times New Roman"/>
              <a:ea typeface="Times New Roman"/>
              <a:cs typeface="Times New Roman"/>
              <a:sym typeface="Times New Roman"/>
            </a:endParaRPr>
          </a:p>
          <a:p>
            <a:pPr indent="-361950" lvl="0" marL="457200" rtl="0" algn="l">
              <a:spcBef>
                <a:spcPts val="0"/>
              </a:spcBef>
              <a:spcAft>
                <a:spcPts val="0"/>
              </a:spcAft>
              <a:buClr>
                <a:schemeClr val="dk1"/>
              </a:buClr>
              <a:buSzPts val="2100"/>
              <a:buFont typeface="Times New Roman"/>
              <a:buChar char="●"/>
            </a:pPr>
            <a:r>
              <a:rPr lang="en" sz="2100">
                <a:solidFill>
                  <a:schemeClr val="dk1"/>
                </a:solidFill>
                <a:latin typeface="Times New Roman"/>
                <a:ea typeface="Times New Roman"/>
                <a:cs typeface="Times New Roman"/>
                <a:sym typeface="Times New Roman"/>
              </a:rPr>
              <a:t>Working with farmers on herd/flock health management.</a:t>
            </a:r>
            <a:br>
              <a:rPr lang="en" sz="2100">
                <a:solidFill>
                  <a:schemeClr val="dk1"/>
                </a:solidFill>
                <a:latin typeface="Times New Roman"/>
                <a:ea typeface="Times New Roman"/>
                <a:cs typeface="Times New Roman"/>
                <a:sym typeface="Times New Roman"/>
              </a:rPr>
            </a:br>
            <a:endParaRPr sz="2100">
              <a:solidFill>
                <a:schemeClr val="dk1"/>
              </a:solidFill>
              <a:latin typeface="Times New Roman"/>
              <a:ea typeface="Times New Roman"/>
              <a:cs typeface="Times New Roman"/>
              <a:sym typeface="Times New Roman"/>
            </a:endParaRPr>
          </a:p>
          <a:p>
            <a:pPr indent="-361950" lvl="0" marL="457200" rtl="0" algn="l">
              <a:spcBef>
                <a:spcPts val="0"/>
              </a:spcBef>
              <a:spcAft>
                <a:spcPts val="0"/>
              </a:spcAft>
              <a:buClr>
                <a:schemeClr val="dk1"/>
              </a:buClr>
              <a:buSzPts val="2100"/>
              <a:buFont typeface="Times New Roman"/>
              <a:buChar char="●"/>
            </a:pPr>
            <a:r>
              <a:rPr lang="en" sz="2100">
                <a:solidFill>
                  <a:schemeClr val="dk1"/>
                </a:solidFill>
                <a:latin typeface="Times New Roman"/>
                <a:ea typeface="Times New Roman"/>
                <a:cs typeface="Times New Roman"/>
                <a:sym typeface="Times New Roman"/>
              </a:rPr>
              <a:t>Public health work in food safety, zoonotic disease control.</a:t>
            </a:r>
            <a:br>
              <a:rPr lang="en" sz="2100">
                <a:solidFill>
                  <a:schemeClr val="dk1"/>
                </a:solidFill>
                <a:latin typeface="Times New Roman"/>
                <a:ea typeface="Times New Roman"/>
                <a:cs typeface="Times New Roman"/>
                <a:sym typeface="Times New Roman"/>
              </a:rPr>
            </a:br>
            <a:endParaRPr sz="2100">
              <a:solidFill>
                <a:schemeClr val="dk1"/>
              </a:solidFill>
              <a:latin typeface="Times New Roman"/>
              <a:ea typeface="Times New Roman"/>
              <a:cs typeface="Times New Roman"/>
              <a:sym typeface="Times New Roman"/>
            </a:endParaRPr>
          </a:p>
          <a:p>
            <a:pPr indent="-361950" lvl="0" marL="457200" rtl="0" algn="l">
              <a:spcBef>
                <a:spcPts val="0"/>
              </a:spcBef>
              <a:spcAft>
                <a:spcPts val="0"/>
              </a:spcAft>
              <a:buClr>
                <a:schemeClr val="dk1"/>
              </a:buClr>
              <a:buSzPts val="2100"/>
              <a:buFont typeface="Times New Roman"/>
              <a:buChar char="●"/>
            </a:pPr>
            <a:r>
              <a:rPr lang="en" sz="2100">
                <a:solidFill>
                  <a:schemeClr val="dk1"/>
                </a:solidFill>
                <a:latin typeface="Times New Roman"/>
                <a:ea typeface="Times New Roman"/>
                <a:cs typeface="Times New Roman"/>
                <a:sym typeface="Times New Roman"/>
              </a:rPr>
              <a:t>Administration, record-keeping, and continuous professional development (CPD).</a:t>
            </a:r>
            <a:br>
              <a:rPr lang="en" sz="2100">
                <a:solidFill>
                  <a:schemeClr val="dk1"/>
                </a:solidFill>
                <a:latin typeface="Times New Roman"/>
                <a:ea typeface="Times New Roman"/>
                <a:cs typeface="Times New Roman"/>
                <a:sym typeface="Times New Roman"/>
              </a:rPr>
            </a:br>
            <a:endParaRPr sz="2100">
              <a:solidFill>
                <a:schemeClr val="dk1"/>
              </a:solidFill>
              <a:latin typeface="Times New Roman"/>
              <a:ea typeface="Times New Roman"/>
              <a:cs typeface="Times New Roman"/>
              <a:sym typeface="Times New Roman"/>
            </a:endParaRPr>
          </a:p>
          <a:p>
            <a:pPr indent="0" lvl="0" marL="457200" rtl="0" algn="l">
              <a:lnSpc>
                <a:spcPct val="95000"/>
              </a:lnSpc>
              <a:spcBef>
                <a:spcPts val="1200"/>
              </a:spcBef>
              <a:spcAft>
                <a:spcPts val="4200"/>
              </a:spcAft>
              <a:buNone/>
            </a:pPr>
            <a:r>
              <a:t/>
            </a:r>
            <a:endParaRPr sz="2495">
              <a:solidFill>
                <a:srgbClr val="666666"/>
              </a:solidFill>
              <a:highlight>
                <a:srgbClr val="FFFFFF"/>
              </a:highlight>
              <a:latin typeface="Times New Roman"/>
              <a:ea typeface="Times New Roman"/>
              <a:cs typeface="Times New Roman"/>
              <a:sym typeface="Times New Roman"/>
            </a:endParaRPr>
          </a:p>
        </p:txBody>
      </p:sp>
      <p:sp>
        <p:nvSpPr>
          <p:cNvPr id="83" name="Google Shape;83;p16"/>
          <p:cNvSpPr txBox="1"/>
          <p:nvPr/>
        </p:nvSpPr>
        <p:spPr>
          <a:xfrm>
            <a:off x="5969300" y="110550"/>
            <a:ext cx="3000000" cy="461700"/>
          </a:xfrm>
          <a:prstGeom prst="rect">
            <a:avLst/>
          </a:prstGeom>
          <a:noFill/>
          <a:ln>
            <a:noFill/>
          </a:ln>
        </p:spPr>
        <p:txBody>
          <a:bodyPr anchorCtr="0" anchor="t" bIns="91425" lIns="91425" spcFirstLastPara="1" rIns="91425" wrap="square" tIns="91425">
            <a:spAutoFit/>
          </a:bodyPr>
          <a:lstStyle/>
          <a:p>
            <a:pPr indent="0" lvl="0" marL="0" rtl="0" algn="l">
              <a:spcBef>
                <a:spcPts val="0"/>
              </a:spcBef>
              <a:spcAft>
                <a:spcPts val="0"/>
              </a:spcAft>
              <a:buNone/>
            </a:pPr>
            <a:r>
              <a:t/>
            </a:r>
            <a:endParaRPr sz="1800">
              <a:solidFill>
                <a:schemeClr val="dk1"/>
              </a:solidFill>
              <a:latin typeface="Times New Roman"/>
              <a:ea typeface="Times New Roman"/>
              <a:cs typeface="Times New Roman"/>
              <a:sym typeface="Times New Roman"/>
            </a:endParaRPr>
          </a:p>
        </p:txBody>
      </p:sp>
    </p:spTree>
  </p:cSld>
  <p:clrMapOvr>
    <a:masterClrMapping/>
  </p:clrMapOvr>
</p:sld>
</file>

<file path=ppt/slides/slide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87" name="Shape 87"/>
        <p:cNvGrpSpPr/>
        <p:nvPr/>
      </p:nvGrpSpPr>
      <p:grpSpPr>
        <a:xfrm>
          <a:off x="0" y="0"/>
          <a:ext cx="0" cy="0"/>
          <a:chOff x="0" y="0"/>
          <a:chExt cx="0" cy="0"/>
        </a:xfrm>
      </p:grpSpPr>
      <p:sp>
        <p:nvSpPr>
          <p:cNvPr id="88" name="Google Shape;88;p17"/>
          <p:cNvSpPr txBox="1"/>
          <p:nvPr>
            <p:ph type="title"/>
          </p:nvPr>
        </p:nvSpPr>
        <p:spPr>
          <a:xfrm>
            <a:off x="121475" y="0"/>
            <a:ext cx="8520600" cy="5727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SzPts val="990"/>
              <a:buNone/>
            </a:pPr>
            <a:r>
              <a:rPr lang="en" sz="3220">
                <a:latin typeface="Times New Roman"/>
                <a:ea typeface="Times New Roman"/>
                <a:cs typeface="Times New Roman"/>
                <a:sym typeface="Times New Roman"/>
              </a:rPr>
              <a:t>Salaries</a:t>
            </a:r>
            <a:endParaRPr sz="3220">
              <a:latin typeface="Times New Roman"/>
              <a:ea typeface="Times New Roman"/>
              <a:cs typeface="Times New Roman"/>
              <a:sym typeface="Times New Roman"/>
            </a:endParaRPr>
          </a:p>
        </p:txBody>
      </p:sp>
      <p:sp>
        <p:nvSpPr>
          <p:cNvPr id="89" name="Google Shape;89;p17"/>
          <p:cNvSpPr txBox="1"/>
          <p:nvPr>
            <p:ph idx="1" type="body"/>
          </p:nvPr>
        </p:nvSpPr>
        <p:spPr>
          <a:xfrm>
            <a:off x="121475" y="744525"/>
            <a:ext cx="8520600" cy="4200300"/>
          </a:xfrm>
          <a:prstGeom prst="rect">
            <a:avLst/>
          </a:prstGeom>
          <a:ln cap="flat" cmpd="sng" w="19050">
            <a:solidFill>
              <a:srgbClr val="0B5394"/>
            </a:solidFill>
            <a:prstDash val="solid"/>
            <a:round/>
            <a:headEnd len="sm" w="sm" type="none"/>
            <a:tailEnd len="sm" w="sm" type="none"/>
          </a:ln>
        </p:spPr>
        <p:txBody>
          <a:bodyPr anchorCtr="0" anchor="t" bIns="91425" lIns="91425" spcFirstLastPara="1" rIns="91425" wrap="square" tIns="91425">
            <a:noAutofit/>
          </a:bodyPr>
          <a:lstStyle/>
          <a:p>
            <a:pPr indent="0" lvl="0" marL="0" rtl="0" algn="l">
              <a:lnSpc>
                <a:spcPct val="150000"/>
              </a:lnSpc>
              <a:spcBef>
                <a:spcPts val="800"/>
              </a:spcBef>
              <a:spcAft>
                <a:spcPts val="0"/>
              </a:spcAft>
              <a:buNone/>
            </a:pPr>
            <a:r>
              <a:rPr b="1" lang="en" sz="2200">
                <a:solidFill>
                  <a:schemeClr val="dk1"/>
                </a:solidFill>
                <a:latin typeface="Times New Roman"/>
                <a:ea typeface="Times New Roman"/>
                <a:cs typeface="Times New Roman"/>
                <a:sym typeface="Times New Roman"/>
              </a:rPr>
              <a:t>New Graduates: </a:t>
            </a:r>
            <a:r>
              <a:rPr lang="en" sz="2200">
                <a:solidFill>
                  <a:schemeClr val="dk1"/>
                </a:solidFill>
                <a:latin typeface="Times New Roman"/>
                <a:ea typeface="Times New Roman"/>
                <a:cs typeface="Times New Roman"/>
                <a:sym typeface="Times New Roman"/>
              </a:rPr>
              <a:t>From £32,000 to £37,000</a:t>
            </a:r>
            <a:endParaRPr sz="2200">
              <a:solidFill>
                <a:schemeClr val="dk1"/>
              </a:solidFill>
              <a:latin typeface="Times New Roman"/>
              <a:ea typeface="Times New Roman"/>
              <a:cs typeface="Times New Roman"/>
              <a:sym typeface="Times New Roman"/>
            </a:endParaRPr>
          </a:p>
          <a:p>
            <a:pPr indent="0" lvl="0" marL="0" rtl="0" algn="l">
              <a:lnSpc>
                <a:spcPct val="150000"/>
              </a:lnSpc>
              <a:spcBef>
                <a:spcPts val="2100"/>
              </a:spcBef>
              <a:spcAft>
                <a:spcPts val="0"/>
              </a:spcAft>
              <a:buNone/>
            </a:pPr>
            <a:r>
              <a:rPr b="1" lang="en" sz="2200">
                <a:solidFill>
                  <a:schemeClr val="dk1"/>
                </a:solidFill>
                <a:latin typeface="Times New Roman"/>
                <a:ea typeface="Times New Roman"/>
                <a:cs typeface="Times New Roman"/>
                <a:sym typeface="Times New Roman"/>
              </a:rPr>
              <a:t>Experienced Vets</a:t>
            </a:r>
            <a:r>
              <a:rPr lang="en" sz="2200">
                <a:solidFill>
                  <a:schemeClr val="dk1"/>
                </a:solidFill>
                <a:latin typeface="Times New Roman"/>
                <a:ea typeface="Times New Roman"/>
                <a:cs typeface="Times New Roman"/>
                <a:sym typeface="Times New Roman"/>
              </a:rPr>
              <a:t>: £40,000 to £70,000</a:t>
            </a:r>
            <a:endParaRPr sz="2200">
              <a:solidFill>
                <a:schemeClr val="dk1"/>
              </a:solidFill>
              <a:latin typeface="Times New Roman"/>
              <a:ea typeface="Times New Roman"/>
              <a:cs typeface="Times New Roman"/>
              <a:sym typeface="Times New Roman"/>
            </a:endParaRPr>
          </a:p>
          <a:p>
            <a:pPr indent="0" lvl="0" marL="0" rtl="0" algn="l">
              <a:lnSpc>
                <a:spcPct val="150000"/>
              </a:lnSpc>
              <a:spcBef>
                <a:spcPts val="2100"/>
              </a:spcBef>
              <a:spcAft>
                <a:spcPts val="0"/>
              </a:spcAft>
              <a:buNone/>
            </a:pPr>
            <a:r>
              <a:rPr b="1" lang="en" sz="2200">
                <a:solidFill>
                  <a:schemeClr val="dk1"/>
                </a:solidFill>
                <a:latin typeface="Times New Roman"/>
                <a:ea typeface="Times New Roman"/>
                <a:cs typeface="Times New Roman"/>
                <a:sym typeface="Times New Roman"/>
              </a:rPr>
              <a:t>Highly Experienced/Senior Vets: </a:t>
            </a:r>
            <a:r>
              <a:rPr lang="en" sz="2200">
                <a:solidFill>
                  <a:schemeClr val="dk1"/>
                </a:solidFill>
                <a:latin typeface="Times New Roman"/>
                <a:ea typeface="Times New Roman"/>
                <a:cs typeface="Times New Roman"/>
                <a:sym typeface="Times New Roman"/>
              </a:rPr>
              <a:t>From £70,000 to £100,000</a:t>
            </a:r>
            <a:endParaRPr sz="2200">
              <a:solidFill>
                <a:schemeClr val="dk1"/>
              </a:solidFill>
              <a:latin typeface="Times New Roman"/>
              <a:ea typeface="Times New Roman"/>
              <a:cs typeface="Times New Roman"/>
              <a:sym typeface="Times New Roman"/>
            </a:endParaRPr>
          </a:p>
          <a:p>
            <a:pPr indent="0" lvl="0" marL="0" rtl="0" algn="l">
              <a:lnSpc>
                <a:spcPct val="150000"/>
              </a:lnSpc>
              <a:spcBef>
                <a:spcPts val="2100"/>
              </a:spcBef>
              <a:spcAft>
                <a:spcPts val="2100"/>
              </a:spcAft>
              <a:buNone/>
            </a:pPr>
            <a:r>
              <a:rPr lang="en" sz="2200">
                <a:solidFill>
                  <a:schemeClr val="dk1"/>
                </a:solidFill>
                <a:latin typeface="Times New Roman"/>
                <a:ea typeface="Times New Roman"/>
                <a:cs typeface="Times New Roman"/>
                <a:sym typeface="Times New Roman"/>
              </a:rPr>
              <a:t>Factors such as location and size of the practice, or the company, can impact salary.  Note: There are </a:t>
            </a:r>
            <a:r>
              <a:rPr lang="en" sz="2200">
                <a:solidFill>
                  <a:schemeClr val="dk1"/>
                </a:solidFill>
                <a:latin typeface="Times New Roman"/>
                <a:ea typeface="Times New Roman"/>
                <a:cs typeface="Times New Roman"/>
                <a:sym typeface="Times New Roman"/>
              </a:rPr>
              <a:t>workforce</a:t>
            </a:r>
            <a:r>
              <a:rPr lang="en" sz="2200">
                <a:solidFill>
                  <a:schemeClr val="dk1"/>
                </a:solidFill>
                <a:latin typeface="Times New Roman"/>
                <a:ea typeface="Times New Roman"/>
                <a:cs typeface="Times New Roman"/>
                <a:sym typeface="Times New Roman"/>
              </a:rPr>
              <a:t> shortages in this sector, especially in rural and food-animal practices.</a:t>
            </a:r>
            <a:endParaRPr sz="2200">
              <a:solidFill>
                <a:schemeClr val="dk1"/>
              </a:solidFill>
              <a:latin typeface="Times New Roman"/>
              <a:ea typeface="Times New Roman"/>
              <a:cs typeface="Times New Roman"/>
              <a:sym typeface="Times New Roman"/>
            </a:endParaRPr>
          </a:p>
        </p:txBody>
      </p:sp>
    </p:spTree>
  </p:cSld>
  <p:clrMapOvr>
    <a:masterClrMapping/>
  </p:clrMapOvr>
</p:sld>
</file>

<file path=ppt/slides/slide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93" name="Shape 93"/>
        <p:cNvGrpSpPr/>
        <p:nvPr/>
      </p:nvGrpSpPr>
      <p:grpSpPr>
        <a:xfrm>
          <a:off x="0" y="0"/>
          <a:ext cx="0" cy="0"/>
          <a:chOff x="0" y="0"/>
          <a:chExt cx="0" cy="0"/>
        </a:xfrm>
      </p:grpSpPr>
      <p:sp>
        <p:nvSpPr>
          <p:cNvPr id="94" name="Google Shape;94;p18"/>
          <p:cNvSpPr txBox="1"/>
          <p:nvPr/>
        </p:nvSpPr>
        <p:spPr>
          <a:xfrm>
            <a:off x="2846775" y="3780075"/>
            <a:ext cx="3000000" cy="461700"/>
          </a:xfrm>
          <a:prstGeom prst="rect">
            <a:avLst/>
          </a:prstGeom>
          <a:noFill/>
          <a:ln>
            <a:noFill/>
          </a:ln>
        </p:spPr>
        <p:txBody>
          <a:bodyPr anchorCtr="0" anchor="t" bIns="91425" lIns="91425" spcFirstLastPara="1" rIns="91425" wrap="square" tIns="91425">
            <a:spAutoFit/>
          </a:bodyPr>
          <a:lstStyle/>
          <a:p>
            <a:pPr indent="0" lvl="0" marL="0" rtl="0" algn="l">
              <a:spcBef>
                <a:spcPts val="0"/>
              </a:spcBef>
              <a:spcAft>
                <a:spcPts val="0"/>
              </a:spcAft>
              <a:buNone/>
            </a:pPr>
            <a:r>
              <a:t/>
            </a:r>
            <a:endParaRPr sz="1800">
              <a:solidFill>
                <a:schemeClr val="dk1"/>
              </a:solidFill>
            </a:endParaRPr>
          </a:p>
        </p:txBody>
      </p:sp>
      <p:sp>
        <p:nvSpPr>
          <p:cNvPr id="95" name="Google Shape;95;p18"/>
          <p:cNvSpPr txBox="1"/>
          <p:nvPr/>
        </p:nvSpPr>
        <p:spPr>
          <a:xfrm>
            <a:off x="97550" y="116050"/>
            <a:ext cx="3125400" cy="510600"/>
          </a:xfrm>
          <a:prstGeom prst="rect">
            <a:avLst/>
          </a:prstGeom>
          <a:noFill/>
          <a:ln>
            <a:noFill/>
          </a:ln>
        </p:spPr>
        <p:txBody>
          <a:bodyPr anchorCtr="0" anchor="t" bIns="91425" lIns="91425" spcFirstLastPara="1" rIns="91425" wrap="square" tIns="91425">
            <a:noAutofit/>
          </a:bodyPr>
          <a:lstStyle/>
          <a:p>
            <a:pPr indent="0" lvl="0" marL="0" rtl="0" algn="l">
              <a:spcBef>
                <a:spcPts val="0"/>
              </a:spcBef>
              <a:spcAft>
                <a:spcPts val="0"/>
              </a:spcAft>
              <a:buNone/>
            </a:pPr>
            <a:r>
              <a:rPr lang="en" sz="2100">
                <a:solidFill>
                  <a:schemeClr val="dk2"/>
                </a:solidFill>
                <a:latin typeface="Times New Roman"/>
                <a:ea typeface="Times New Roman"/>
                <a:cs typeface="Times New Roman"/>
                <a:sym typeface="Times New Roman"/>
              </a:rPr>
              <a:t>What’s the job like?</a:t>
            </a:r>
            <a:endParaRPr sz="2100">
              <a:solidFill>
                <a:schemeClr val="dk2"/>
              </a:solidFill>
              <a:latin typeface="Times New Roman"/>
              <a:ea typeface="Times New Roman"/>
              <a:cs typeface="Times New Roman"/>
              <a:sym typeface="Times New Roman"/>
            </a:endParaRPr>
          </a:p>
        </p:txBody>
      </p:sp>
      <p:sp>
        <p:nvSpPr>
          <p:cNvPr id="96" name="Google Shape;96;p18"/>
          <p:cNvSpPr txBox="1"/>
          <p:nvPr/>
        </p:nvSpPr>
        <p:spPr>
          <a:xfrm>
            <a:off x="5910600" y="1768700"/>
            <a:ext cx="3000000" cy="461700"/>
          </a:xfrm>
          <a:prstGeom prst="rect">
            <a:avLst/>
          </a:prstGeom>
          <a:noFill/>
          <a:ln>
            <a:noFill/>
          </a:ln>
        </p:spPr>
        <p:txBody>
          <a:bodyPr anchorCtr="0" anchor="t" bIns="91425" lIns="91425" spcFirstLastPara="1" rIns="91425" wrap="square" tIns="91425">
            <a:spAutoFit/>
          </a:bodyPr>
          <a:lstStyle/>
          <a:p>
            <a:pPr indent="0" lvl="0" marL="0" rtl="0" algn="ctr">
              <a:spcBef>
                <a:spcPts val="0"/>
              </a:spcBef>
              <a:spcAft>
                <a:spcPts val="0"/>
              </a:spcAft>
              <a:buNone/>
            </a:pPr>
            <a:r>
              <a:t/>
            </a:r>
            <a:endParaRPr sz="1800">
              <a:solidFill>
                <a:schemeClr val="dk1"/>
              </a:solidFill>
            </a:endParaRPr>
          </a:p>
        </p:txBody>
      </p:sp>
      <p:pic>
        <p:nvPicPr>
          <p:cNvPr descr="Sarah Cooper, Director at Highcliff Veterinary Practice, shares with us the day-to-day reality of being a vet. #InSafeHands" id="97" name="Google Shape;97;p18" title="A day in the life at the vets">
            <a:hlinkClick r:id="rId3"/>
          </p:cNvPr>
          <p:cNvPicPr preferRelativeResize="0"/>
          <p:nvPr/>
        </p:nvPicPr>
        <p:blipFill>
          <a:blip r:embed="rId4">
            <a:alphaModFix/>
          </a:blip>
          <a:stretch>
            <a:fillRect/>
          </a:stretch>
        </p:blipFill>
        <p:spPr>
          <a:xfrm>
            <a:off x="152400" y="779050"/>
            <a:ext cx="4143950" cy="2330975"/>
          </a:xfrm>
          <a:prstGeom prst="rect">
            <a:avLst/>
          </a:prstGeom>
          <a:noFill/>
          <a:ln>
            <a:noFill/>
          </a:ln>
        </p:spPr>
      </p:pic>
      <p:pic>
        <p:nvPicPr>
          <p:cNvPr id="98" name="Google Shape;98;p18" title="Day in the Life of an RSPCA Animal Care Assistant: Dogs">
            <a:hlinkClick r:id="rId5"/>
          </p:cNvPr>
          <p:cNvPicPr preferRelativeResize="0"/>
          <p:nvPr/>
        </p:nvPicPr>
        <p:blipFill>
          <a:blip r:embed="rId6">
            <a:alphaModFix/>
          </a:blip>
          <a:stretch>
            <a:fillRect/>
          </a:stretch>
        </p:blipFill>
        <p:spPr>
          <a:xfrm>
            <a:off x="4572000" y="2230400"/>
            <a:ext cx="3822861" cy="2150350"/>
          </a:xfrm>
          <a:prstGeom prst="rect">
            <a:avLst/>
          </a:prstGeom>
          <a:noFill/>
          <a:ln>
            <a:noFill/>
          </a:ln>
        </p:spPr>
      </p:pic>
    </p:spTree>
  </p:cSld>
  <p:clrMapOvr>
    <a:masterClrMapping/>
  </p:clrMapOvr>
  <p:timing>
    <p:tnLst>
      <p:par>
        <p:cTn dur="indefinite" nodeType="tmRoot" restart="never">
          <p:childTnLst>
            <p:seq concurrent="1" nextAc="seek">
              <p:cTn dur="indefinite" id="2" nodeType="mainSeq">
                <p:childTnLst>
                  <p:par>
                    <p:cTn fill="hold">
                      <p:stCondLst>
                        <p:cond delay="indefinite"/>
                      </p:stCondLst>
                      <p:childTnLst>
                        <p:par>
                          <p:cTn fill="hold">
                            <p:stCondLst>
                              <p:cond delay="0"/>
                            </p:stCondLst>
                            <p:childTnLst>
                              <p:par>
                                <p:cTn fill="hold" nodeType="clickEffect" presetClass="entr" presetID="10" presetSubtype="0">
                                  <p:stCondLst>
                                    <p:cond delay="0"/>
                                  </p:stCondLst>
                                  <p:childTnLst>
                                    <p:set>
                                      <p:cBhvr>
                                        <p:cTn dur="1" fill="hold">
                                          <p:stCondLst>
                                            <p:cond delay="0"/>
                                          </p:stCondLst>
                                        </p:cTn>
                                        <p:tgtEl>
                                          <p:spTgt spid="97"/>
                                        </p:tgtEl>
                                        <p:attrNameLst>
                                          <p:attrName>style.visibility</p:attrName>
                                        </p:attrNameLst>
                                      </p:cBhvr>
                                      <p:to>
                                        <p:strVal val="visible"/>
                                      </p:to>
                                    </p:set>
                                    <p:animEffect filter="fade" transition="in">
                                      <p:cBhvr>
                                        <p:cTn dur="1000"/>
                                        <p:tgtEl>
                                          <p:spTgt spid="97"/>
                                        </p:tgtEl>
                                      </p:cBhvr>
                                    </p:animEffect>
                                  </p:childTnLst>
                                </p:cTn>
                              </p:par>
                            </p:childTnLst>
                          </p:cTn>
                        </p:par>
                      </p:childTnLst>
                    </p:cTn>
                  </p:par>
                  <p:par>
                    <p:cTn fill="hold">
                      <p:stCondLst>
                        <p:cond delay="indefinite"/>
                      </p:stCondLst>
                      <p:childTnLst>
                        <p:par>
                          <p:cTn fill="hold">
                            <p:stCondLst>
                              <p:cond delay="0"/>
                            </p:stCondLst>
                            <p:childTnLst>
                              <p:par>
                                <p:cTn fill="hold" nodeType="clickEffect" presetClass="entr" presetID="10" presetSubtype="0">
                                  <p:stCondLst>
                                    <p:cond delay="0"/>
                                  </p:stCondLst>
                                  <p:childTnLst>
                                    <p:set>
                                      <p:cBhvr>
                                        <p:cTn dur="1" fill="hold">
                                          <p:stCondLst>
                                            <p:cond delay="0"/>
                                          </p:stCondLst>
                                        </p:cTn>
                                        <p:tgtEl>
                                          <p:spTgt spid="98"/>
                                        </p:tgtEl>
                                        <p:attrNameLst>
                                          <p:attrName>style.visibility</p:attrName>
                                        </p:attrNameLst>
                                      </p:cBhvr>
                                      <p:to>
                                        <p:strVal val="visible"/>
                                      </p:to>
                                    </p:set>
                                    <p:animEffect filter="fade" transition="in">
                                      <p:cBhvr>
                                        <p:cTn dur="1000"/>
                                        <p:tgtEl>
                                          <p:spTgt spid="98"/>
                                        </p:tgtEl>
                                      </p:cBhvr>
                                    </p:animEffect>
                                  </p:childTnLst>
                                </p:cTn>
                              </p:par>
                            </p:childTnLst>
                          </p:cTn>
                        </p:par>
                      </p:childTnLst>
                    </p:cTn>
                  </p:par>
                </p:childTnLst>
              </p:cTn>
              <p:prevCondLst>
                <p:cond evt="onPrev">
                  <p:tgtEl>
                    <p:sldTgt/>
                  </p:tgtEl>
                </p:cond>
              </p:prevCondLst>
              <p:nextCondLst>
                <p:cond evt="onNext">
                  <p:tgtEl>
                    <p:sldTgt/>
                  </p:tgtEl>
                </p:cond>
              </p:nextCondLst>
            </p:seq>
          </p:childTnLst>
        </p:cTn>
      </p:par>
    </p:tnLst>
  </p:timing>
</p:sld>
</file>

<file path=ppt/slides/slide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02" name="Shape 102"/>
        <p:cNvGrpSpPr/>
        <p:nvPr/>
      </p:nvGrpSpPr>
      <p:grpSpPr>
        <a:xfrm>
          <a:off x="0" y="0"/>
          <a:ext cx="0" cy="0"/>
          <a:chOff x="0" y="0"/>
          <a:chExt cx="0" cy="0"/>
        </a:xfrm>
      </p:grpSpPr>
      <p:sp>
        <p:nvSpPr>
          <p:cNvPr id="103" name="Google Shape;103;p19"/>
          <p:cNvSpPr txBox="1"/>
          <p:nvPr/>
        </p:nvSpPr>
        <p:spPr>
          <a:xfrm>
            <a:off x="85200" y="559700"/>
            <a:ext cx="8973600" cy="4415400"/>
          </a:xfrm>
          <a:prstGeom prst="rect">
            <a:avLst/>
          </a:prstGeom>
          <a:noFill/>
          <a:ln>
            <a:noFill/>
          </a:ln>
        </p:spPr>
        <p:txBody>
          <a:bodyPr anchorCtr="0" anchor="t" bIns="91425" lIns="91425" spcFirstLastPara="1" rIns="91425" wrap="square" tIns="91425">
            <a:spAutoFit/>
          </a:bodyPr>
          <a:lstStyle/>
          <a:p>
            <a:pPr indent="0" lvl="0" marL="0" rtl="0" algn="l">
              <a:lnSpc>
                <a:spcPct val="115000"/>
              </a:lnSpc>
              <a:spcBef>
                <a:spcPts val="1800"/>
              </a:spcBef>
              <a:spcAft>
                <a:spcPts val="0"/>
              </a:spcAft>
              <a:buNone/>
            </a:pPr>
            <a:r>
              <a:rPr b="1" lang="en" sz="2000" u="sng">
                <a:solidFill>
                  <a:schemeClr val="dk1"/>
                </a:solidFill>
                <a:latin typeface="Times New Roman"/>
                <a:ea typeface="Times New Roman"/>
                <a:cs typeface="Times New Roman"/>
                <a:sym typeface="Times New Roman"/>
              </a:rPr>
              <a:t>Key Professional Organisations</a:t>
            </a:r>
            <a:endParaRPr b="1" sz="2000" u="sng">
              <a:solidFill>
                <a:schemeClr val="dk1"/>
              </a:solidFill>
              <a:latin typeface="Times New Roman"/>
              <a:ea typeface="Times New Roman"/>
              <a:cs typeface="Times New Roman"/>
              <a:sym typeface="Times New Roman"/>
            </a:endParaRPr>
          </a:p>
          <a:p>
            <a:pPr indent="0" lvl="0" marL="0" rtl="0" algn="l">
              <a:lnSpc>
                <a:spcPct val="115000"/>
              </a:lnSpc>
              <a:spcBef>
                <a:spcPts val="2500"/>
              </a:spcBef>
              <a:spcAft>
                <a:spcPts val="0"/>
              </a:spcAft>
              <a:buNone/>
            </a:pPr>
            <a:r>
              <a:rPr b="1" lang="en" sz="2100">
                <a:solidFill>
                  <a:schemeClr val="dk1"/>
                </a:solidFill>
                <a:latin typeface="Times New Roman"/>
                <a:ea typeface="Times New Roman"/>
                <a:cs typeface="Times New Roman"/>
                <a:sym typeface="Times New Roman"/>
              </a:rPr>
              <a:t>Royal College of Veterinary Surgeons (RCVS)</a:t>
            </a:r>
            <a:r>
              <a:rPr lang="en" sz="2100">
                <a:solidFill>
                  <a:schemeClr val="dk1"/>
                </a:solidFill>
                <a:latin typeface="Times New Roman"/>
                <a:ea typeface="Times New Roman"/>
                <a:cs typeface="Times New Roman"/>
                <a:sym typeface="Times New Roman"/>
              </a:rPr>
              <a:t> – statutory regulator, sets education standards, maintains register.</a:t>
            </a:r>
            <a:br>
              <a:rPr lang="en" sz="2100">
                <a:solidFill>
                  <a:schemeClr val="dk1"/>
                </a:solidFill>
                <a:latin typeface="Times New Roman"/>
                <a:ea typeface="Times New Roman"/>
                <a:cs typeface="Times New Roman"/>
                <a:sym typeface="Times New Roman"/>
              </a:rPr>
            </a:br>
            <a:r>
              <a:rPr b="1" lang="en" sz="2100">
                <a:solidFill>
                  <a:schemeClr val="dk1"/>
                </a:solidFill>
                <a:latin typeface="Times New Roman"/>
                <a:ea typeface="Times New Roman"/>
                <a:cs typeface="Times New Roman"/>
                <a:sym typeface="Times New Roman"/>
              </a:rPr>
              <a:t>British Veterinary Association (BVA)</a:t>
            </a:r>
            <a:r>
              <a:rPr lang="en" sz="2100">
                <a:solidFill>
                  <a:schemeClr val="dk1"/>
                </a:solidFill>
                <a:latin typeface="Times New Roman"/>
                <a:ea typeface="Times New Roman"/>
                <a:cs typeface="Times New Roman"/>
                <a:sym typeface="Times New Roman"/>
              </a:rPr>
              <a:t> – represents vets, provides lobbying, CPD, and professional support.</a:t>
            </a:r>
            <a:br>
              <a:rPr lang="en" sz="2100">
                <a:solidFill>
                  <a:schemeClr val="dk1"/>
                </a:solidFill>
                <a:latin typeface="Times New Roman"/>
                <a:ea typeface="Times New Roman"/>
                <a:cs typeface="Times New Roman"/>
                <a:sym typeface="Times New Roman"/>
              </a:rPr>
            </a:br>
            <a:r>
              <a:rPr b="1" lang="en" sz="2100">
                <a:solidFill>
                  <a:schemeClr val="dk1"/>
                </a:solidFill>
                <a:latin typeface="Times New Roman"/>
                <a:ea typeface="Times New Roman"/>
                <a:cs typeface="Times New Roman"/>
                <a:sym typeface="Times New Roman"/>
              </a:rPr>
              <a:t>Specialist Divisions</a:t>
            </a:r>
            <a:r>
              <a:rPr lang="en" sz="2100">
                <a:solidFill>
                  <a:schemeClr val="dk1"/>
                </a:solidFill>
                <a:latin typeface="Times New Roman"/>
                <a:ea typeface="Times New Roman"/>
                <a:cs typeface="Times New Roman"/>
                <a:sym typeface="Times New Roman"/>
              </a:rPr>
              <a:t>:</a:t>
            </a:r>
            <a:endParaRPr sz="2100">
              <a:solidFill>
                <a:schemeClr val="dk1"/>
              </a:solidFill>
              <a:latin typeface="Times New Roman"/>
              <a:ea typeface="Times New Roman"/>
              <a:cs typeface="Times New Roman"/>
              <a:sym typeface="Times New Roman"/>
            </a:endParaRPr>
          </a:p>
          <a:p>
            <a:pPr indent="-361950" lvl="1" marL="914400" rtl="0" algn="l">
              <a:lnSpc>
                <a:spcPct val="115000"/>
              </a:lnSpc>
              <a:spcBef>
                <a:spcPts val="2500"/>
              </a:spcBef>
              <a:spcAft>
                <a:spcPts val="0"/>
              </a:spcAft>
              <a:buClr>
                <a:schemeClr val="dk1"/>
              </a:buClr>
              <a:buSzPts val="2100"/>
              <a:buFont typeface="Times New Roman"/>
              <a:buChar char="○"/>
            </a:pPr>
            <a:r>
              <a:rPr b="1" lang="en" sz="2100">
                <a:solidFill>
                  <a:schemeClr val="dk1"/>
                </a:solidFill>
                <a:latin typeface="Times New Roman"/>
                <a:ea typeface="Times New Roman"/>
                <a:cs typeface="Times New Roman"/>
                <a:sym typeface="Times New Roman"/>
              </a:rPr>
              <a:t>British Small Animal Veterinary Association (BSAVA)</a:t>
            </a:r>
            <a:endParaRPr b="1" sz="2100">
              <a:solidFill>
                <a:schemeClr val="dk1"/>
              </a:solidFill>
              <a:latin typeface="Times New Roman"/>
              <a:ea typeface="Times New Roman"/>
              <a:cs typeface="Times New Roman"/>
              <a:sym typeface="Times New Roman"/>
            </a:endParaRPr>
          </a:p>
          <a:p>
            <a:pPr indent="-361950" lvl="1" marL="914400" rtl="0" algn="l">
              <a:lnSpc>
                <a:spcPct val="115000"/>
              </a:lnSpc>
              <a:spcBef>
                <a:spcPts val="0"/>
              </a:spcBef>
              <a:spcAft>
                <a:spcPts val="0"/>
              </a:spcAft>
              <a:buClr>
                <a:schemeClr val="dk1"/>
              </a:buClr>
              <a:buSzPts val="2100"/>
              <a:buFont typeface="Times New Roman"/>
              <a:buChar char="○"/>
            </a:pPr>
            <a:r>
              <a:rPr b="1" lang="en" sz="2100">
                <a:solidFill>
                  <a:schemeClr val="dk1"/>
                </a:solidFill>
                <a:latin typeface="Times New Roman"/>
                <a:ea typeface="Times New Roman"/>
                <a:cs typeface="Times New Roman"/>
                <a:sym typeface="Times New Roman"/>
              </a:rPr>
              <a:t>British Cattle Veterinary Association (BCVA)</a:t>
            </a:r>
            <a:endParaRPr b="1" sz="2100">
              <a:solidFill>
                <a:schemeClr val="dk1"/>
              </a:solidFill>
              <a:latin typeface="Times New Roman"/>
              <a:ea typeface="Times New Roman"/>
              <a:cs typeface="Times New Roman"/>
              <a:sym typeface="Times New Roman"/>
            </a:endParaRPr>
          </a:p>
          <a:p>
            <a:pPr indent="-355600" lvl="1" marL="914400" rtl="0" algn="l">
              <a:lnSpc>
                <a:spcPct val="115000"/>
              </a:lnSpc>
              <a:spcBef>
                <a:spcPts val="0"/>
              </a:spcBef>
              <a:spcAft>
                <a:spcPts val="0"/>
              </a:spcAft>
              <a:buClr>
                <a:schemeClr val="dk1"/>
              </a:buClr>
              <a:buSzPts val="2000"/>
              <a:buFont typeface="Times New Roman"/>
              <a:buChar char="○"/>
            </a:pPr>
            <a:r>
              <a:rPr b="1" lang="en" sz="2100">
                <a:solidFill>
                  <a:schemeClr val="dk1"/>
                </a:solidFill>
                <a:latin typeface="Times New Roman"/>
                <a:ea typeface="Times New Roman"/>
                <a:cs typeface="Times New Roman"/>
                <a:sym typeface="Times New Roman"/>
              </a:rPr>
              <a:t>Equine Veterinary Association (BEVA)</a:t>
            </a:r>
            <a:br>
              <a:rPr b="1" lang="en" sz="1700">
                <a:solidFill>
                  <a:schemeClr val="dk1"/>
                </a:solidFill>
                <a:latin typeface="Times New Roman"/>
                <a:ea typeface="Times New Roman"/>
                <a:cs typeface="Times New Roman"/>
                <a:sym typeface="Times New Roman"/>
              </a:rPr>
            </a:br>
            <a:endParaRPr b="1" sz="1700">
              <a:solidFill>
                <a:schemeClr val="dk1"/>
              </a:solidFill>
              <a:latin typeface="Times New Roman"/>
              <a:ea typeface="Times New Roman"/>
              <a:cs typeface="Times New Roman"/>
              <a:sym typeface="Times New Roman"/>
            </a:endParaRPr>
          </a:p>
        </p:txBody>
      </p:sp>
      <p:sp>
        <p:nvSpPr>
          <p:cNvPr id="104" name="Google Shape;104;p19"/>
          <p:cNvSpPr txBox="1"/>
          <p:nvPr/>
        </p:nvSpPr>
        <p:spPr>
          <a:xfrm>
            <a:off x="156175" y="56800"/>
            <a:ext cx="6701700" cy="582300"/>
          </a:xfrm>
          <a:prstGeom prst="rect">
            <a:avLst/>
          </a:prstGeom>
          <a:noFill/>
          <a:ln>
            <a:noFill/>
          </a:ln>
        </p:spPr>
        <p:txBody>
          <a:bodyPr anchorCtr="0" anchor="t" bIns="91425" lIns="91425" spcFirstLastPara="1" rIns="91425" wrap="square" tIns="91425">
            <a:noAutofit/>
          </a:bodyPr>
          <a:lstStyle/>
          <a:p>
            <a:pPr indent="0" lvl="0" marL="0" rtl="0" algn="l">
              <a:spcBef>
                <a:spcPts val="0"/>
              </a:spcBef>
              <a:spcAft>
                <a:spcPts val="0"/>
              </a:spcAft>
              <a:buNone/>
            </a:pPr>
            <a:r>
              <a:rPr lang="en" sz="2400">
                <a:solidFill>
                  <a:schemeClr val="dk1"/>
                </a:solidFill>
                <a:latin typeface="Times New Roman"/>
                <a:ea typeface="Times New Roman"/>
                <a:cs typeface="Times New Roman"/>
                <a:sym typeface="Times New Roman"/>
              </a:rPr>
              <a:t>To find out more…</a:t>
            </a:r>
            <a:endParaRPr sz="2400">
              <a:solidFill>
                <a:schemeClr val="dk1"/>
              </a:solidFill>
              <a:latin typeface="Times New Roman"/>
              <a:ea typeface="Times New Roman"/>
              <a:cs typeface="Times New Roman"/>
              <a:sym typeface="Times New Roman"/>
            </a:endParaRPr>
          </a:p>
        </p:txBody>
      </p:sp>
    </p:spTree>
  </p:cSld>
  <p:clrMapOvr>
    <a:masterClrMapping/>
  </p:clrMapOvr>
</p:sld>
</file>

<file path=ppt/theme/theme1.xml><?xml version="1.0" encoding="utf-8"?>
<a:theme xmlns:a="http://schemas.openxmlformats.org/drawingml/2006/main" xmlns:r="http://schemas.openxmlformats.org/officeDocument/2006/relationships" name="Simple Light">
  <a:themeElements>
    <a:clrScheme name="Simple Light">
      <a:dk1>
        <a:srgbClr val="000000"/>
      </a:dk1>
      <a:lt1>
        <a:srgbClr val="FFFFFF"/>
      </a:lt1>
      <a:dk2>
        <a:srgbClr val="595959"/>
      </a:dk2>
      <a:lt2>
        <a:srgbClr val="EEEEEE"/>
      </a:lt2>
      <a:accent1>
        <a:srgbClr val="4285F4"/>
      </a:accent1>
      <a:accent2>
        <a:srgbClr val="212121"/>
      </a:accent2>
      <a:accent3>
        <a:srgbClr val="78909C"/>
      </a:accent3>
      <a:accent4>
        <a:srgbClr val="FFAB40"/>
      </a:accent4>
      <a:accent5>
        <a:srgbClr val="0097A7"/>
      </a:accent5>
      <a:accent6>
        <a:srgbClr val="EEFF41"/>
      </a:accent6>
      <a:hlink>
        <a:srgbClr val="0097A7"/>
      </a:hlink>
      <a:folHlink>
        <a:srgbClr val="0097A7"/>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

<file path=ppt/theme/theme2.xml><?xml version="1.0" encoding="utf-8"?>
<a:theme xmlns:a="http://schemas.openxmlformats.org/drawingml/2006/main" xmlns:r="http://schemas.openxmlformats.org/officeDocument/2006/relationships">
  <a:themeElements>
    <a:clrScheme name="Default">
      <a:dk1>
        <a:srgbClr val="000000"/>
      </a:dk1>
      <a:lt1>
        <a:srgbClr val="FFFFFF"/>
      </a:lt1>
      <a:dk2>
        <a:srgbClr val="158158"/>
      </a:dk2>
      <a:lt2>
        <a:srgbClr val="F3F3F3"/>
      </a:lt2>
      <a:accent1>
        <a:srgbClr val="058DC7"/>
      </a:accent1>
      <a:accent2>
        <a:srgbClr val="50B432"/>
      </a:accent2>
      <a:accent3>
        <a:srgbClr val="ED561B"/>
      </a:accent3>
      <a:accent4>
        <a:srgbClr val="EDEF00"/>
      </a:accent4>
      <a:accent5>
        <a:srgbClr val="24CBE5"/>
      </a:accent5>
      <a:accent6>
        <a:srgbClr val="64E572"/>
      </a:accent6>
      <a:hlink>
        <a:srgbClr val="2200CC"/>
      </a:hlink>
      <a:folHlink>
        <a:srgbClr val="551A8B"/>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