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34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38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ACA4-E634-4713-B270-2A5F94CC66C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6F13-BDAD-48C9-9951-B54F9ABA1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705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ACA4-E634-4713-B270-2A5F94CC66C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6F13-BDAD-48C9-9951-B54F9ABA1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350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ACA4-E634-4713-B270-2A5F94CC66C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6F13-BDAD-48C9-9951-B54F9ABA1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976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ACA4-E634-4713-B270-2A5F94CC66C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6F13-BDAD-48C9-9951-B54F9ABA1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035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ACA4-E634-4713-B270-2A5F94CC66C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6F13-BDAD-48C9-9951-B54F9ABA1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597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ACA4-E634-4713-B270-2A5F94CC66C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6F13-BDAD-48C9-9951-B54F9ABA1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957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ACA4-E634-4713-B270-2A5F94CC66C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6F13-BDAD-48C9-9951-B54F9ABA1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233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ACA4-E634-4713-B270-2A5F94CC66C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6F13-BDAD-48C9-9951-B54F9ABA1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407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ACA4-E634-4713-B270-2A5F94CC66C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6F13-BDAD-48C9-9951-B54F9ABA1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479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ACA4-E634-4713-B270-2A5F94CC66C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6F13-BDAD-48C9-9951-B54F9ABA1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513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ACA4-E634-4713-B270-2A5F94CC66C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6F13-BDAD-48C9-9951-B54F9ABA1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382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211ACA4-E634-4713-B270-2A5F94CC66C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D6AE6F13-BDAD-48C9-9951-B54F9ABA1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42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mailto:info@emersonparkacademy.or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0015" y="1584960"/>
            <a:ext cx="7315200" cy="1505712"/>
          </a:xfrm>
        </p:spPr>
        <p:txBody>
          <a:bodyPr>
            <a:normAutofit/>
          </a:bodyPr>
          <a:lstStyle/>
          <a:p>
            <a:r>
              <a:rPr lang="en-GB" sz="8000" dirty="0"/>
              <a:t>KS4 PE Options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3337835"/>
            <a:ext cx="7315200" cy="914400"/>
          </a:xfrm>
        </p:spPr>
        <p:txBody>
          <a:bodyPr>
            <a:noAutofit/>
          </a:bodyPr>
          <a:lstStyle/>
          <a:p>
            <a:r>
              <a:rPr lang="en-GB" sz="4400" dirty="0"/>
              <a:t>Emerson Park Academy</a:t>
            </a:r>
          </a:p>
          <a:p>
            <a:r>
              <a:rPr lang="en-GB" sz="4400" dirty="0"/>
              <a:t>Yr9 Options Process</a:t>
            </a:r>
          </a:p>
        </p:txBody>
      </p:sp>
      <p:pic>
        <p:nvPicPr>
          <p:cNvPr id="1028" name="Picture 4" descr="Image result for emerson park academy bad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5257" y="973309"/>
            <a:ext cx="2621280" cy="224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emerson park academy bad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3460625"/>
            <a:ext cx="4711338" cy="299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3993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KS4 PE Options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9218" y="864108"/>
            <a:ext cx="7315200" cy="5120640"/>
          </a:xfrm>
        </p:spPr>
        <p:txBody>
          <a:bodyPr>
            <a:normAutofit/>
          </a:bodyPr>
          <a:lstStyle/>
          <a:p>
            <a:r>
              <a:rPr lang="en-GB" sz="4400" dirty="0"/>
              <a:t>Core PE</a:t>
            </a:r>
          </a:p>
          <a:p>
            <a:endParaRPr lang="en-GB" sz="4400" dirty="0"/>
          </a:p>
          <a:p>
            <a:r>
              <a:rPr lang="en-GB" sz="4400" dirty="0"/>
              <a:t>Health and Fitness</a:t>
            </a:r>
          </a:p>
          <a:p>
            <a:endParaRPr lang="en-GB" sz="4400" dirty="0"/>
          </a:p>
          <a:p>
            <a:r>
              <a:rPr lang="en-GB" sz="4400" dirty="0"/>
              <a:t>Sports Science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4687" t="26110" r="34792" b="26111"/>
          <a:stretch/>
        </p:blipFill>
        <p:spPr>
          <a:xfrm>
            <a:off x="8806829" y="4165473"/>
            <a:ext cx="3147485" cy="25336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208" t="30741" r="28854" b="35069"/>
          <a:stretch/>
        </p:blipFill>
        <p:spPr>
          <a:xfrm>
            <a:off x="7124700" y="149733"/>
            <a:ext cx="4829614" cy="2517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790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/>
              <a:t>CORE 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4968" y="864108"/>
            <a:ext cx="7315200" cy="5120640"/>
          </a:xfrm>
        </p:spPr>
        <p:txBody>
          <a:bodyPr>
            <a:normAutofit/>
          </a:bodyPr>
          <a:lstStyle/>
          <a:p>
            <a:r>
              <a:rPr lang="en-GB" sz="2400" dirty="0"/>
              <a:t>Everyone in Yr10 and Yr11 must do 1 hour of PE a week</a:t>
            </a:r>
          </a:p>
          <a:p>
            <a:endParaRPr lang="en-GB" sz="2400" dirty="0"/>
          </a:p>
          <a:p>
            <a:r>
              <a:rPr lang="en-GB" sz="2400" dirty="0"/>
              <a:t>Practical based, very similar to KS3</a:t>
            </a:r>
          </a:p>
          <a:p>
            <a:endParaRPr lang="en-GB" sz="2400" dirty="0"/>
          </a:p>
          <a:p>
            <a:r>
              <a:rPr lang="en-GB" sz="2400" dirty="0"/>
              <a:t>Inter House and other competitions</a:t>
            </a:r>
          </a:p>
          <a:p>
            <a:endParaRPr lang="en-GB" sz="2400" dirty="0"/>
          </a:p>
          <a:p>
            <a:r>
              <a:rPr lang="en-GB" sz="2400" dirty="0"/>
              <a:t>Only lesson you will not be getting graded in </a:t>
            </a:r>
          </a:p>
          <a:p>
            <a:endParaRPr lang="en-GB" sz="2400" dirty="0"/>
          </a:p>
          <a:p>
            <a:r>
              <a:rPr lang="en-GB" sz="2400" dirty="0"/>
              <a:t>Bring your kit and have fun!!!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3333" t="21667" r="29687" b="22592"/>
          <a:stretch/>
        </p:blipFill>
        <p:spPr>
          <a:xfrm>
            <a:off x="9277350" y="4476750"/>
            <a:ext cx="2740036" cy="224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904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404" y="2094232"/>
            <a:ext cx="2620910" cy="2397800"/>
          </a:xfrm>
        </p:spPr>
        <p:txBody>
          <a:bodyPr>
            <a:noAutofit/>
          </a:bodyPr>
          <a:lstStyle/>
          <a:p>
            <a:pPr algn="ctr"/>
            <a:r>
              <a:rPr lang="en-GB" sz="6600" dirty="0"/>
              <a:t>Health and Fitness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268" y="304800"/>
            <a:ext cx="7315200" cy="567994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000" dirty="0" err="1"/>
              <a:t>VCert</a:t>
            </a:r>
            <a:r>
              <a:rPr lang="en-GB" sz="3000" dirty="0"/>
              <a:t> Level 1/2 - Graded Pass, Merit or Distinction </a:t>
            </a:r>
          </a:p>
          <a:p>
            <a:pPr marL="0" indent="0">
              <a:buNone/>
            </a:pPr>
            <a:r>
              <a:rPr lang="en-GB" sz="2600" dirty="0"/>
              <a:t>3 Hours per week: Mainly classroom based with some practical lessons based around fitness testing 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2200" b="1" dirty="0"/>
              <a:t>Unit 1</a:t>
            </a:r>
            <a:r>
              <a:rPr lang="en-GB" sz="2200" dirty="0"/>
              <a:t>: Introduction to body systems and principals of training in health and fitness</a:t>
            </a:r>
          </a:p>
          <a:p>
            <a:pPr marL="0" indent="0">
              <a:buNone/>
            </a:pPr>
            <a:r>
              <a:rPr lang="en-GB" sz="2200" dirty="0"/>
              <a:t>1h30m Exam: 40% of final grade</a:t>
            </a:r>
          </a:p>
          <a:p>
            <a:pPr marL="0" indent="0">
              <a:buNone/>
            </a:pPr>
            <a:r>
              <a:rPr lang="en-GB" sz="2200" dirty="0"/>
              <a:t>Exam is in Yr10 – Opportunity to re-sit in Yr11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2200" b="1" dirty="0"/>
              <a:t>Unit 2: </a:t>
            </a:r>
            <a:r>
              <a:rPr lang="en-GB" sz="2200" dirty="0"/>
              <a:t>Understand how to test and develop components of fitness</a:t>
            </a:r>
          </a:p>
          <a:p>
            <a:pPr marL="0" indent="0">
              <a:buNone/>
            </a:pPr>
            <a:r>
              <a:rPr lang="en-GB" sz="2200" dirty="0"/>
              <a:t>Internal Synoptic Project: 60% of final grade</a:t>
            </a:r>
          </a:p>
          <a:p>
            <a:pPr marL="0" indent="0">
              <a:buNone/>
            </a:pPr>
            <a:r>
              <a:rPr lang="en-GB" sz="2200" dirty="0"/>
              <a:t>Exam board gives the title of the Project in December of Yr11</a:t>
            </a:r>
          </a:p>
          <a:p>
            <a:pPr marL="0" indent="0">
              <a:buNone/>
            </a:pPr>
            <a:r>
              <a:rPr lang="en-GB" sz="2200" dirty="0"/>
              <a:t>Learners must use knowledge gained from Unit 1 and 2 to complete project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Image result for vcert health and fitn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5632" y="0"/>
            <a:ext cx="2326368" cy="93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9531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/>
              <a:t>Sport Science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268" y="315685"/>
            <a:ext cx="7315200" cy="62592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GCSE with exam board OCR – Graded 9-1</a:t>
            </a:r>
          </a:p>
          <a:p>
            <a:pPr marL="0" indent="0">
              <a:buNone/>
            </a:pPr>
            <a:r>
              <a:rPr lang="en-GB" sz="2400" dirty="0"/>
              <a:t>3 Hours per week: 2 theory lessons in a classroom and 1 practical lesson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Exam Syllabus:</a:t>
            </a:r>
          </a:p>
          <a:p>
            <a:pPr marL="0" indent="0">
              <a:buNone/>
            </a:pPr>
            <a:r>
              <a:rPr lang="en-GB" b="1" dirty="0"/>
              <a:t>2 Exams: 60% of Final Grade</a:t>
            </a:r>
          </a:p>
          <a:p>
            <a:pPr marL="0" indent="0">
              <a:buNone/>
            </a:pPr>
            <a:r>
              <a:rPr lang="en-GB" dirty="0"/>
              <a:t>Exam 1: Physical Factors affecting Performance</a:t>
            </a:r>
          </a:p>
          <a:p>
            <a:pPr marL="0" indent="0">
              <a:buNone/>
            </a:pPr>
            <a:r>
              <a:rPr lang="en-GB" dirty="0"/>
              <a:t>Exam 2: Socio-cultural issues and Sport Psychology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Coursework: 10% of Final Grade</a:t>
            </a:r>
          </a:p>
          <a:p>
            <a:pPr marL="0" indent="0">
              <a:buNone/>
            </a:pPr>
            <a:r>
              <a:rPr lang="en-GB" dirty="0"/>
              <a:t> ‘Action Plan’ based on how to improve fitness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3 Sports: 30% of Final Grade</a:t>
            </a:r>
          </a:p>
          <a:p>
            <a:pPr marL="0" indent="0">
              <a:buNone/>
            </a:pPr>
            <a:r>
              <a:rPr lang="en-GB" dirty="0"/>
              <a:t>Each sport is worth 10% of final grade</a:t>
            </a:r>
          </a:p>
          <a:p>
            <a:endParaRPr lang="en-GB" dirty="0"/>
          </a:p>
        </p:txBody>
      </p:sp>
      <p:pic>
        <p:nvPicPr>
          <p:cNvPr id="3074" name="Picture 2" descr="Image result for OC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576" y="1191760"/>
            <a:ext cx="2295333" cy="100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0573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/>
              <a:t>Any further information?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668" y="239486"/>
            <a:ext cx="7315200" cy="3535462"/>
          </a:xfrm>
        </p:spPr>
        <p:txBody>
          <a:bodyPr/>
          <a:lstStyle/>
          <a:p>
            <a:r>
              <a:rPr lang="en-GB" dirty="0"/>
              <a:t>If anyone requires any further information regarding any of our PE options please don’t hesitate to get in touch</a:t>
            </a:r>
          </a:p>
          <a:p>
            <a:endParaRPr lang="en-GB" dirty="0"/>
          </a:p>
          <a:p>
            <a:r>
              <a:rPr lang="en-GB" dirty="0"/>
              <a:t>Parents – email </a:t>
            </a:r>
            <a:r>
              <a:rPr lang="en-GB" dirty="0">
                <a:hlinkClick r:id="rId2"/>
              </a:rPr>
              <a:t>info@emersonparkacademy.org</a:t>
            </a:r>
            <a:endParaRPr lang="en-GB" dirty="0"/>
          </a:p>
          <a:p>
            <a:endParaRPr lang="en-GB" dirty="0"/>
          </a:p>
          <a:p>
            <a:r>
              <a:rPr lang="en-GB" dirty="0"/>
              <a:t>Students – See Mr Reynolds in PE office / Email on google apps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001" t="39970" r="33333" b="35778"/>
          <a:stretch/>
        </p:blipFill>
        <p:spPr>
          <a:xfrm>
            <a:off x="4021668" y="3774948"/>
            <a:ext cx="7134012" cy="2808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288181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78</TotalTime>
  <Words>300</Words>
  <Application>Microsoft Office PowerPoint</Application>
  <PresentationFormat>Widescreen</PresentationFormat>
  <Paragraphs>52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Corbel</vt:lpstr>
      <vt:lpstr>Wingdings 2</vt:lpstr>
      <vt:lpstr>Frame</vt:lpstr>
      <vt:lpstr>KS4 PE Options</vt:lpstr>
      <vt:lpstr>KS4 PE Options</vt:lpstr>
      <vt:lpstr>CORE PE</vt:lpstr>
      <vt:lpstr>Health and Fitness</vt:lpstr>
      <vt:lpstr>Sport Science</vt:lpstr>
      <vt:lpstr>Any further information?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KS4 PE Options</dc:title>
  <dc:creator>Nick Reynolds</dc:creator>
  <cp:lastModifiedBy>Tareque Chowdhury</cp:lastModifiedBy>
  <cp:revision>11</cp:revision>
  <dcterms:created xsi:type="dcterms:W3CDTF">2021-02-18T10:57:36Z</dcterms:created>
  <dcterms:modified xsi:type="dcterms:W3CDTF">2021-03-04T12:43:32Z</dcterms:modified>
</cp:coreProperties>
</file>