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C480967-9EE3-4530-B70F-D10CF2F8820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E6260EE-DC02-41D6-86AE-B8B80AFEEF6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AQA GCSE COMPUTER SCIENCE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Head of Faculty: Mrs S </a:t>
            </a:r>
            <a:r>
              <a:rPr lang="en-GB" dirty="0" err="1"/>
              <a:t>Cangil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52006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80839"/>
            <a:ext cx="1647825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5114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 </a:t>
            </a:r>
            <a:r>
              <a:rPr lang="en-US" b="1" dirty="0"/>
              <a:t>Why Pick us?</a:t>
            </a:r>
          </a:p>
          <a:p>
            <a:pPr marL="118872" indent="0">
              <a:buNone/>
            </a:pPr>
            <a:endParaRPr lang="en-GB" b="1" dirty="0"/>
          </a:p>
          <a:p>
            <a:pPr marL="118872" indent="0">
              <a:buNone/>
            </a:pPr>
            <a:r>
              <a:rPr lang="en-GB" b="1" dirty="0"/>
              <a:t>Are you thinking of a possible career in: </a:t>
            </a:r>
          </a:p>
          <a:p>
            <a:r>
              <a:rPr lang="en-GB" b="1" dirty="0"/>
              <a:t>Games development?</a:t>
            </a:r>
            <a:endParaRPr lang="en-GB" dirty="0"/>
          </a:p>
          <a:p>
            <a:r>
              <a:rPr lang="en-GB" b="1" dirty="0"/>
              <a:t>Software development?</a:t>
            </a:r>
          </a:p>
          <a:p>
            <a:r>
              <a:rPr lang="en-GB" b="1" dirty="0"/>
              <a:t>Database administration?</a:t>
            </a:r>
          </a:p>
          <a:p>
            <a:r>
              <a:rPr lang="en-GB" b="1" dirty="0"/>
              <a:t>Hardware engineering?</a:t>
            </a:r>
          </a:p>
          <a:p>
            <a:r>
              <a:rPr lang="en-GB" b="1" dirty="0"/>
              <a:t>Systems Analysing? </a:t>
            </a:r>
          </a:p>
          <a:p>
            <a:pPr marL="118872" indent="0">
              <a:buNone/>
            </a:pPr>
            <a:endParaRPr lang="en-GB" b="1" dirty="0"/>
          </a:p>
          <a:p>
            <a:pPr marL="118872" indent="0">
              <a:buNone/>
            </a:pPr>
            <a:r>
              <a:rPr lang="en-GB" b="1" dirty="0"/>
              <a:t>This requires you to develop computational thinking, create code, problem-solve using programming concepts that include designing effective algorithms..</a:t>
            </a:r>
          </a:p>
          <a:p>
            <a:pPr marL="118872" indent="0">
              <a:buNone/>
            </a:pPr>
            <a:r>
              <a:rPr lang="en-GB" b="1" dirty="0"/>
              <a:t>You will want to learn about designing, writing, testing and refining of code too!</a:t>
            </a:r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2" descr="limited_edition_bad_robot_collectible_figure_2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72816"/>
            <a:ext cx="2699792" cy="2699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003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3466728" cy="4625609"/>
          </a:xfrm>
        </p:spPr>
        <p:txBody>
          <a:bodyPr>
            <a:normAutofit fontScale="40000" lnSpcReduction="20000"/>
          </a:bodyPr>
          <a:lstStyle/>
          <a:p>
            <a:r>
              <a:rPr lang="en-GB" b="1" dirty="0"/>
              <a:t>Overview </a:t>
            </a:r>
            <a:endParaRPr lang="en-GB" dirty="0"/>
          </a:p>
          <a:p>
            <a:pPr marL="118872" indent="0">
              <a:buNone/>
            </a:pPr>
            <a:r>
              <a:rPr lang="en-GB" dirty="0"/>
              <a:t>We live in the Digital Age and the Digital Age needs Computer Scientists like you.</a:t>
            </a:r>
          </a:p>
          <a:p>
            <a:pPr marL="118872" indent="0">
              <a:buNone/>
            </a:pPr>
            <a:endParaRPr lang="en-GB" dirty="0"/>
          </a:p>
          <a:p>
            <a:pPr marL="118872" indent="0">
              <a:buNone/>
            </a:pPr>
            <a:r>
              <a:rPr lang="en-GB" dirty="0"/>
              <a:t>Computer programs permeate every aspect of our world and lives. </a:t>
            </a:r>
          </a:p>
          <a:p>
            <a:pPr marL="118872" indent="0">
              <a:buNone/>
            </a:pPr>
            <a:endParaRPr lang="en-GB" dirty="0"/>
          </a:p>
          <a:p>
            <a:pPr marL="118872" indent="0">
              <a:buNone/>
            </a:pPr>
            <a:r>
              <a:rPr lang="en-GB" dirty="0"/>
              <a:t>Designing, creating, applying solutions to global problems day in and day out is pretty important not only to us, but to employers.</a:t>
            </a:r>
          </a:p>
          <a:p>
            <a:pPr marL="118872" indent="0">
              <a:buNone/>
            </a:pPr>
            <a:endParaRPr lang="en-GB" dirty="0"/>
          </a:p>
          <a:p>
            <a:pPr marL="118872" indent="0">
              <a:buNone/>
            </a:pPr>
            <a:r>
              <a:rPr lang="en-GB" dirty="0"/>
              <a:t>Computer Science is in high demand!</a:t>
            </a:r>
          </a:p>
          <a:p>
            <a:pPr marL="118872" indent="0">
              <a:buNone/>
            </a:pPr>
            <a:endParaRPr lang="en-GB" dirty="0"/>
          </a:p>
          <a:p>
            <a:pPr marL="118872" indent="0">
              <a:buNone/>
            </a:pPr>
            <a:r>
              <a:rPr lang="en-GB" dirty="0"/>
              <a:t>Since all  industries now use computers in various ways, problems in </a:t>
            </a:r>
          </a:p>
          <a:p>
            <a:r>
              <a:rPr lang="en-GB" dirty="0"/>
              <a:t>science, </a:t>
            </a:r>
          </a:p>
          <a:p>
            <a:r>
              <a:rPr lang="en-GB" dirty="0"/>
              <a:t>engineering, </a:t>
            </a:r>
          </a:p>
          <a:p>
            <a:r>
              <a:rPr lang="en-GB" dirty="0"/>
              <a:t>health care </a:t>
            </a:r>
          </a:p>
          <a:p>
            <a:pPr marL="118872" indent="0">
              <a:buNone/>
            </a:pPr>
            <a:r>
              <a:rPr lang="en-GB" dirty="0"/>
              <a:t>among many can be used to solve new problems arising every day.</a:t>
            </a:r>
          </a:p>
          <a:p>
            <a:pPr marL="118872" indent="0">
              <a:buNone/>
            </a:pPr>
            <a:r>
              <a:rPr lang="en-GB" dirty="0"/>
              <a:t> </a:t>
            </a:r>
          </a:p>
          <a:p>
            <a:pPr marL="118872" indent="0">
              <a:buNone/>
            </a:pPr>
            <a:r>
              <a:rPr lang="en-GB" b="1" i="1" dirty="0"/>
              <a:t>It’s up to us Computer Scientists to figure out how to do this by designing new world solutions in our Digital world. </a:t>
            </a:r>
          </a:p>
          <a:p>
            <a:endParaRPr lang="en-GB" dirty="0"/>
          </a:p>
        </p:txBody>
      </p:sp>
      <p:pic>
        <p:nvPicPr>
          <p:cNvPr id="2052" name="Picture 4" descr="Artificial Intelligence, Robot, Ai, 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492896"/>
            <a:ext cx="4829175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569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en-GB" b="1" dirty="0"/>
              <a:t>What will this qualification teach you?</a:t>
            </a:r>
            <a:endParaRPr lang="en-GB" dirty="0"/>
          </a:p>
          <a:p>
            <a:pPr marL="118872" indent="0">
              <a:buNone/>
            </a:pPr>
            <a:r>
              <a:rPr lang="en-GB" dirty="0"/>
              <a:t>To understand and apply the principles and concepts of computer science, including </a:t>
            </a:r>
          </a:p>
          <a:p>
            <a:r>
              <a:rPr lang="en-GB" dirty="0"/>
              <a:t>abstraction, </a:t>
            </a:r>
          </a:p>
          <a:p>
            <a:r>
              <a:rPr lang="en-GB" dirty="0"/>
              <a:t>decomposition,</a:t>
            </a:r>
          </a:p>
          <a:p>
            <a:r>
              <a:rPr lang="en-GB" dirty="0"/>
              <a:t>logic, </a:t>
            </a:r>
          </a:p>
          <a:p>
            <a:r>
              <a:rPr lang="en-GB" dirty="0"/>
              <a:t>algorithms, </a:t>
            </a:r>
          </a:p>
          <a:p>
            <a:r>
              <a:rPr lang="en-GB" dirty="0"/>
              <a:t>and data representation.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075" name="Picture 3" descr="programming[1]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" t="-32" r="2046"/>
          <a:stretch>
            <a:fillRect/>
          </a:stretch>
        </p:blipFill>
        <p:spPr bwMode="auto">
          <a:xfrm>
            <a:off x="5652120" y="3573016"/>
            <a:ext cx="295232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374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4690864" cy="4625609"/>
          </a:xfrm>
        </p:spPr>
        <p:txBody>
          <a:bodyPr>
            <a:normAutofit fontScale="77500" lnSpcReduction="20000"/>
          </a:bodyPr>
          <a:lstStyle/>
          <a:p>
            <a:pPr marL="118872" indent="0">
              <a:buNone/>
            </a:pPr>
            <a:r>
              <a:rPr lang="en-GB" dirty="0"/>
              <a:t>You will analyse problems in computational terms through solving such problems by</a:t>
            </a:r>
          </a:p>
          <a:p>
            <a:pPr marL="118872" indent="0">
              <a:buNone/>
            </a:pPr>
            <a:endParaRPr lang="en-GB" dirty="0"/>
          </a:p>
          <a:p>
            <a:r>
              <a:rPr lang="en-GB" dirty="0"/>
              <a:t>designing, writing and debugging programs</a:t>
            </a:r>
          </a:p>
          <a:p>
            <a:r>
              <a:rPr lang="en-GB" dirty="0"/>
              <a:t>Finding out about digital systems, and how they communicate with one another </a:t>
            </a:r>
          </a:p>
          <a:p>
            <a:r>
              <a:rPr lang="en-GB" dirty="0"/>
              <a:t>Applying maths skills relevant to computer science.</a:t>
            </a:r>
          </a:p>
          <a:p>
            <a:r>
              <a:rPr lang="en-GB" dirty="0"/>
              <a:t>And developing your own programming skills! </a:t>
            </a:r>
          </a:p>
          <a:p>
            <a:pPr marL="118872" indent="0">
              <a:buNone/>
            </a:pPr>
            <a:endParaRPr lang="en-GB" dirty="0"/>
          </a:p>
        </p:txBody>
      </p:sp>
      <p:pic>
        <p:nvPicPr>
          <p:cNvPr id="7170" name="Picture 2" descr="Programmer, Computer, Woman, Sup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20888"/>
            <a:ext cx="3781425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8815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4330824" cy="4625609"/>
          </a:xfrm>
        </p:spPr>
        <p:txBody>
          <a:bodyPr>
            <a:normAutofit fontScale="85000" lnSpcReduction="20000"/>
          </a:bodyPr>
          <a:lstStyle/>
          <a:p>
            <a:pPr marL="118872" indent="0">
              <a:buNone/>
            </a:pPr>
            <a:r>
              <a:rPr lang="en-GB" dirty="0"/>
              <a:t>You are given the opportunity to </a:t>
            </a:r>
          </a:p>
          <a:p>
            <a:pPr marL="118872" indent="0">
              <a:buNone/>
            </a:pPr>
            <a:r>
              <a:rPr lang="en-GB" dirty="0"/>
              <a:t>design, </a:t>
            </a:r>
          </a:p>
          <a:p>
            <a:pPr marL="118872" indent="0">
              <a:buNone/>
            </a:pPr>
            <a:r>
              <a:rPr lang="en-GB" dirty="0"/>
              <a:t>write, </a:t>
            </a:r>
          </a:p>
          <a:p>
            <a:pPr marL="118872" indent="0">
              <a:buNone/>
            </a:pPr>
            <a:r>
              <a:rPr lang="en-GB" dirty="0"/>
              <a:t>test and </a:t>
            </a:r>
          </a:p>
          <a:p>
            <a:pPr marL="118872" indent="0">
              <a:buNone/>
            </a:pPr>
            <a:r>
              <a:rPr lang="en-GB" dirty="0"/>
              <a:t>refine, </a:t>
            </a:r>
          </a:p>
          <a:p>
            <a:pPr marL="118872" indent="0">
              <a:buNone/>
            </a:pPr>
            <a:r>
              <a:rPr lang="en-GB" dirty="0"/>
              <a:t>using </a:t>
            </a:r>
            <a:r>
              <a:rPr lang="en-GB" b="1" dirty="0"/>
              <a:t>popular high-level programming </a:t>
            </a:r>
            <a:endParaRPr lang="en-GB" dirty="0"/>
          </a:p>
          <a:p>
            <a:pPr marL="118872" indent="0">
              <a:buNone/>
            </a:pPr>
            <a:r>
              <a:rPr lang="en-GB" b="1" dirty="0"/>
              <a:t>languages like </a:t>
            </a:r>
          </a:p>
          <a:p>
            <a:pPr marL="118872" indent="0">
              <a:buNone/>
            </a:pPr>
            <a:endParaRPr lang="en-GB" b="1" dirty="0"/>
          </a:p>
          <a:p>
            <a:pPr marL="118872" indent="0">
              <a:buNone/>
            </a:pPr>
            <a:r>
              <a:rPr lang="en-GB" b="1" dirty="0"/>
              <a:t>Python and SQL.</a:t>
            </a:r>
          </a:p>
          <a:p>
            <a:pPr marL="118872" indent="0">
              <a:buNone/>
            </a:pPr>
            <a:endParaRPr lang="en-GB" dirty="0"/>
          </a:p>
          <a:p>
            <a:pPr marL="118872" indent="0">
              <a:buNone/>
            </a:pPr>
            <a:r>
              <a:rPr lang="en-GB" dirty="0"/>
              <a:t> </a:t>
            </a:r>
          </a:p>
          <a:p>
            <a:endParaRPr lang="en-GB" dirty="0"/>
          </a:p>
        </p:txBody>
      </p:sp>
      <p:pic>
        <p:nvPicPr>
          <p:cNvPr id="8194" name="Picture 2" descr="Code Geek, Talk Code To Me, Coffee C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60848"/>
            <a:ext cx="3400425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149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5194920" cy="4625609"/>
          </a:xfrm>
        </p:spPr>
        <p:txBody>
          <a:bodyPr>
            <a:normAutofit fontScale="77500" lnSpcReduction="20000"/>
          </a:bodyPr>
          <a:lstStyle/>
          <a:p>
            <a:pPr marL="118872" indent="0">
              <a:buNone/>
            </a:pPr>
            <a:r>
              <a:rPr lang="en-GB" b="1" dirty="0"/>
              <a:t>Skills Knowledge and understanding</a:t>
            </a:r>
            <a:endParaRPr lang="en-GB" dirty="0"/>
          </a:p>
          <a:p>
            <a:r>
              <a:rPr lang="en-GB" b="1" dirty="0"/>
              <a:t>Both are very relevant to work and further study. </a:t>
            </a:r>
          </a:p>
          <a:p>
            <a:r>
              <a:rPr lang="en-GB" b="1" dirty="0"/>
              <a:t>It will support you in a range of subject areas such as </a:t>
            </a:r>
          </a:p>
          <a:p>
            <a:r>
              <a:rPr lang="en-GB" b="1" dirty="0"/>
              <a:t>A Levels in Computer Science,  </a:t>
            </a:r>
          </a:p>
          <a:p>
            <a:r>
              <a:rPr lang="en-GB" b="1" dirty="0"/>
              <a:t>Computing and IT . </a:t>
            </a:r>
          </a:p>
          <a:p>
            <a:r>
              <a:rPr lang="en-GB" b="1" dirty="0"/>
              <a:t>Technologies in practice.</a:t>
            </a:r>
          </a:p>
          <a:p>
            <a:endParaRPr lang="en-GB" dirty="0"/>
          </a:p>
          <a:p>
            <a:pPr marL="118872" indent="0">
              <a:buNone/>
            </a:pPr>
            <a:r>
              <a:rPr lang="en-GB" b="1" dirty="0"/>
              <a:t>Supports employment through Apprenticeships in areas such as </a:t>
            </a:r>
          </a:p>
          <a:p>
            <a:r>
              <a:rPr lang="en-GB" b="1" dirty="0"/>
              <a:t>Digital Marketer or </a:t>
            </a:r>
          </a:p>
          <a:p>
            <a:r>
              <a:rPr lang="en-GB" b="1" dirty="0"/>
              <a:t>Business Administrator.  </a:t>
            </a:r>
            <a:endParaRPr lang="en-GB" dirty="0"/>
          </a:p>
          <a:p>
            <a:pPr marL="118872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9218" name="Picture 2" descr="Technology, Startup, Business, Softw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906" y="3212976"/>
            <a:ext cx="3453594" cy="2302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761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18872" indent="0">
              <a:buNone/>
            </a:pPr>
            <a:r>
              <a:rPr lang="en-GB" dirty="0"/>
              <a:t>There are two exam papers to achieve the qualification</a:t>
            </a:r>
          </a:p>
          <a:p>
            <a:pPr marL="118872" indent="0">
              <a:buNone/>
            </a:pPr>
            <a:r>
              <a:rPr lang="en-GB" dirty="0"/>
              <a:t>Students must complete both  papers.</a:t>
            </a:r>
          </a:p>
          <a:p>
            <a:endParaRPr lang="en-GB" dirty="0"/>
          </a:p>
          <a:p>
            <a:r>
              <a:rPr lang="en-GB" dirty="0"/>
              <a:t>Paper 1: Computational thinking and programming skills</a:t>
            </a:r>
          </a:p>
          <a:p>
            <a:r>
              <a:rPr lang="en-GB" b="1" dirty="0"/>
              <a:t>Written exam: 2 hours</a:t>
            </a:r>
            <a:endParaRPr lang="en-GB" dirty="0"/>
          </a:p>
          <a:p>
            <a:r>
              <a:rPr lang="en-GB" b="1" dirty="0"/>
              <a:t>90 marks</a:t>
            </a:r>
            <a:endParaRPr lang="en-GB" dirty="0"/>
          </a:p>
          <a:p>
            <a:r>
              <a:rPr lang="en-GB" b="1" dirty="0"/>
              <a:t>50% of GCSE</a:t>
            </a:r>
          </a:p>
          <a:p>
            <a:pPr marL="118872" indent="0">
              <a:buNone/>
            </a:pPr>
            <a:endParaRPr lang="en-GB" dirty="0"/>
          </a:p>
          <a:p>
            <a:r>
              <a:rPr lang="en-GB" dirty="0"/>
              <a:t>Paper 2: Computing concepts</a:t>
            </a:r>
          </a:p>
          <a:p>
            <a:r>
              <a:rPr lang="en-GB" b="1" dirty="0"/>
              <a:t>Written exam: 1 hour 45 minutes</a:t>
            </a:r>
            <a:endParaRPr lang="en-GB" dirty="0"/>
          </a:p>
          <a:p>
            <a:r>
              <a:rPr lang="en-GB" b="1" dirty="0"/>
              <a:t>90 marks</a:t>
            </a:r>
            <a:endParaRPr lang="en-GB" dirty="0"/>
          </a:p>
          <a:p>
            <a:r>
              <a:rPr lang="en-GB" b="1" dirty="0"/>
              <a:t>50% of GCSE</a:t>
            </a:r>
          </a:p>
          <a:p>
            <a:pPr marL="118872" indent="0">
              <a:buNone/>
            </a:pPr>
            <a:endParaRPr lang="en-GB" dirty="0"/>
          </a:p>
          <a:p>
            <a:r>
              <a:rPr lang="en-GB" dirty="0"/>
              <a:t>Results are awarded on the following scale: </a:t>
            </a:r>
          </a:p>
          <a:p>
            <a:r>
              <a:rPr lang="en-GB" dirty="0"/>
              <a:t>Level 1-9</a:t>
            </a:r>
          </a:p>
          <a:p>
            <a:r>
              <a:rPr lang="en-GB" dirty="0"/>
              <a:t>Where 9 is  the best grade. </a:t>
            </a:r>
          </a:p>
          <a:p>
            <a:r>
              <a:rPr lang="en-GB" b="1" dirty="0"/>
              <a:t>RESITS</a:t>
            </a:r>
          </a:p>
          <a:p>
            <a:pPr marL="118872" indent="0">
              <a:buNone/>
            </a:pPr>
            <a:endParaRPr lang="en-GB" dirty="0"/>
          </a:p>
          <a:p>
            <a:r>
              <a:rPr lang="en-GB" dirty="0"/>
              <a:t>You can resit the qualification as many times as you wish, within the shelf life of the qualification.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42" name="Picture 2" descr="Office, Desk, Mug, Table, 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12976"/>
            <a:ext cx="3324857" cy="194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300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Interests and skills that will help you in his subject: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Coding/Programming</a:t>
            </a:r>
            <a:endParaRPr lang="en-GB" dirty="0"/>
          </a:p>
          <a:p>
            <a:r>
              <a:rPr lang="en-GB" b="1" dirty="0"/>
              <a:t>Maths</a:t>
            </a:r>
            <a:endParaRPr lang="en-GB" dirty="0"/>
          </a:p>
          <a:p>
            <a:r>
              <a:rPr lang="en-GB" b="1" dirty="0"/>
              <a:t>Logical thinking</a:t>
            </a:r>
            <a:endParaRPr lang="en-GB" dirty="0"/>
          </a:p>
          <a:p>
            <a:r>
              <a:rPr lang="en-GB" b="1" dirty="0"/>
              <a:t>Creativity</a:t>
            </a:r>
            <a:endParaRPr lang="en-GB" dirty="0"/>
          </a:p>
          <a:p>
            <a:pPr marL="118872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098" name="Picture 2" descr="1200px-LampFlowch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36912"/>
            <a:ext cx="2555776" cy="3488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2555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/>
              <a:t>AQA GCSE COMPUTER SCIENCE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So choose AQA GCSE Computer Science for a future in, </a:t>
            </a:r>
          </a:p>
          <a:p>
            <a:pPr marL="118872" indent="0">
              <a:buNone/>
            </a:pPr>
            <a:endParaRPr lang="en-GB" dirty="0"/>
          </a:p>
          <a:p>
            <a:r>
              <a:rPr lang="en-GB" b="1" dirty="0"/>
              <a:t>Software development and  </a:t>
            </a:r>
            <a:endParaRPr lang="en-GB" dirty="0"/>
          </a:p>
          <a:p>
            <a:r>
              <a:rPr lang="en-GB" b="1" dirty="0"/>
              <a:t>Programming</a:t>
            </a:r>
            <a:r>
              <a:rPr lang="en-GB" dirty="0"/>
              <a:t> </a:t>
            </a:r>
          </a:p>
          <a:p>
            <a:pPr marL="118872" indent="0">
              <a:buNone/>
            </a:pPr>
            <a:endParaRPr lang="en-GB" dirty="0"/>
          </a:p>
          <a:p>
            <a:r>
              <a:rPr lang="en-GB" b="1" dirty="0"/>
              <a:t>Possible careers: </a:t>
            </a:r>
          </a:p>
          <a:p>
            <a:r>
              <a:rPr lang="en-GB" b="1" dirty="0"/>
              <a:t>Games developer</a:t>
            </a:r>
            <a:endParaRPr lang="en-GB" dirty="0"/>
          </a:p>
          <a:p>
            <a:r>
              <a:rPr lang="en-GB" b="1" dirty="0"/>
              <a:t>Software developer, </a:t>
            </a:r>
          </a:p>
          <a:p>
            <a:r>
              <a:rPr lang="en-GB" b="1" dirty="0"/>
              <a:t>Database administrator, </a:t>
            </a:r>
          </a:p>
          <a:p>
            <a:r>
              <a:rPr lang="en-GB" b="1" dirty="0"/>
              <a:t>Hardware engineer, </a:t>
            </a:r>
          </a:p>
          <a:p>
            <a:r>
              <a:rPr lang="en-GB" b="1" dirty="0"/>
              <a:t>Systems Analyst, </a:t>
            </a:r>
            <a:r>
              <a:rPr lang="en-GB" dirty="0"/>
              <a:t> 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122" name="Picture 2" descr="limited_edition_bad_robot_collectible_figure_2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068960"/>
            <a:ext cx="2843808" cy="2843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991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/>
              <a:t>AQA GCSE COMPUTER SCIENCE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hope to be seeing you soon!</a:t>
            </a:r>
          </a:p>
          <a:p>
            <a:endParaRPr lang="en-GB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80839"/>
            <a:ext cx="1647825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924944"/>
            <a:ext cx="52006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87624" y="4767202"/>
            <a:ext cx="29479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Head of Faculty: Mrs S </a:t>
            </a:r>
            <a:r>
              <a:rPr lang="en-GB" dirty="0" err="1"/>
              <a:t>Cangil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5326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93</TotalTime>
  <Words>551</Words>
  <Application>Microsoft Office PowerPoint</Application>
  <PresentationFormat>On-screen Show (4:3)</PresentationFormat>
  <Paragraphs>112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Corbel</vt:lpstr>
      <vt:lpstr>Wingdings</vt:lpstr>
      <vt:lpstr>Wingdings 2</vt:lpstr>
      <vt:lpstr>Wingdings 3</vt:lpstr>
      <vt:lpstr>Module</vt:lpstr>
      <vt:lpstr>AQA GCSE COMPUTER SCIENCE</vt:lpstr>
      <vt:lpstr>AQA GCSE COMPUTER SCIENCE</vt:lpstr>
      <vt:lpstr>AQA GCSE COMPUTER SCIENCE</vt:lpstr>
      <vt:lpstr>AQA GCSE COMPUTER SCIENCE</vt:lpstr>
      <vt:lpstr>AQA GCSE COMPUTER SCIENCE</vt:lpstr>
      <vt:lpstr>AQA GCSE COMPUTER SCIENCE</vt:lpstr>
      <vt:lpstr>AQA GCSE COMPUTER SCIENCE</vt:lpstr>
      <vt:lpstr>AQA GCSE COMPUTER SCIENCE</vt:lpstr>
      <vt:lpstr>AQA GCSE COMPUTER SCIENCE</vt:lpstr>
      <vt:lpstr>AQA GCSE COMPUTER SCIENCE</vt:lpstr>
      <vt:lpstr>AQA GCSE COMPUTER SCIENCE</vt:lpstr>
    </vt:vector>
  </TitlesOfParts>
  <Company>Emerson Park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Shafak Cangil</dc:creator>
  <cp:lastModifiedBy>Tareque Chowdhury</cp:lastModifiedBy>
  <cp:revision>36</cp:revision>
  <dcterms:created xsi:type="dcterms:W3CDTF">2021-03-02T09:15:07Z</dcterms:created>
  <dcterms:modified xsi:type="dcterms:W3CDTF">2021-03-02T11:12:40Z</dcterms:modified>
</cp:coreProperties>
</file>