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601200" cy="12801600" type="A3"/>
  <p:notesSz cx="6797675" cy="9926638"/>
  <p:defaultTextStyle>
    <a:defPPr>
      <a:defRPr lang="en-US"/>
    </a:defPPr>
    <a:lvl1pPr marL="0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9933FF"/>
    <a:srgbClr val="CC66FF"/>
    <a:srgbClr val="66CCFF"/>
    <a:srgbClr val="33CC33"/>
    <a:srgbClr val="FF66FF"/>
    <a:srgbClr val="CC99FF"/>
    <a:srgbClr val="58B3C8"/>
    <a:srgbClr val="000000"/>
    <a:srgbClr val="F29B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43" autoAdjust="0"/>
    <p:restoredTop sz="94110" autoAdjust="0"/>
  </p:normalViewPr>
  <p:slideViewPr>
    <p:cSldViewPr showGuides="1">
      <p:cViewPr varScale="1">
        <p:scale>
          <a:sx n="56" d="100"/>
          <a:sy n="56" d="100"/>
        </p:scale>
        <p:origin x="3498" y="108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5" d="100"/>
          <a:sy n="65" d="100"/>
        </p:scale>
        <p:origin x="3154" y="43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7646E-8811-423A-9C42-2CBFADA00A96}" type="datetimeFigureOut">
              <a:rPr lang="en-US" smtClean="0"/>
              <a:t>5/14/2026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60E59-1627-4404-ACC5-51C744AB0F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677E230-58DD-43ED-96A1-552DDAB53532}" type="datetimeFigureOut">
              <a:rPr lang="en-US" smtClean="0"/>
              <a:pPr/>
              <a:t>5/14/2026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41221E5-7225-48EB-A4EE-420E7BFCF70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1221E5-7225-48EB-A4EE-420E7BFCF70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23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767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DBA3E3A7-1B9D-4AF5-B4EE-AB3CC867B5A8}"/>
              </a:ext>
            </a:extLst>
          </p:cNvPr>
          <p:cNvSpPr/>
          <p:nvPr userDrawn="1"/>
        </p:nvSpPr>
        <p:spPr bwMode="ltGray">
          <a:xfrm flipH="1">
            <a:off x="-8117" y="0"/>
            <a:ext cx="9601200" cy="496143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34" tIns="44317" rIns="88634" bIns="44317" rtlCol="0" anchor="ctr"/>
          <a:lstStyle/>
          <a:p>
            <a:pPr algn="ctr"/>
            <a:endParaRPr lang="en-GB" sz="2400" dirty="0">
              <a:solidFill>
                <a:schemeClr val="bg1">
                  <a:alpha val="49000"/>
                </a:schemeClr>
              </a:solidFill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16F72F-B776-4215-97AF-08DC6EB4F86D}"/>
              </a:ext>
            </a:extLst>
          </p:cNvPr>
          <p:cNvSpPr/>
          <p:nvPr userDrawn="1"/>
        </p:nvSpPr>
        <p:spPr bwMode="ltGray">
          <a:xfrm flipH="1">
            <a:off x="-9942" y="12297545"/>
            <a:ext cx="9601200" cy="496143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34" tIns="44317" rIns="88634" bIns="44317" rtlCol="0" anchor="ctr"/>
          <a:lstStyle/>
          <a:p>
            <a:pPr algn="ctr"/>
            <a:endParaRPr lang="en-GB" sz="2400" dirty="0">
              <a:solidFill>
                <a:schemeClr val="tx1">
                  <a:lumMod val="50000"/>
                  <a:alpha val="49000"/>
                </a:schemeClr>
              </a:solidFill>
              <a:latin typeface="+mj-lt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FCD8395-BF97-49A5-B803-F3514A0E4D82}"/>
              </a:ext>
            </a:extLst>
          </p:cNvPr>
          <p:cNvGrpSpPr/>
          <p:nvPr userDrawn="1"/>
        </p:nvGrpSpPr>
        <p:grpSpPr>
          <a:xfrm>
            <a:off x="9053771" y="-79920"/>
            <a:ext cx="537487" cy="576062"/>
            <a:chOff x="9053771" y="-79920"/>
            <a:chExt cx="537487" cy="576062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ABF2995-FDC6-4EEA-A46C-A0CC6C4EDBF8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9FE688EE-6674-4F37-BBA7-7E718626C1D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4788C67-B705-496D-8FDB-6F9BE6BF7228}"/>
              </a:ext>
            </a:extLst>
          </p:cNvPr>
          <p:cNvGrpSpPr/>
          <p:nvPr userDrawn="1"/>
        </p:nvGrpSpPr>
        <p:grpSpPr>
          <a:xfrm>
            <a:off x="9063713" y="12217626"/>
            <a:ext cx="537487" cy="576062"/>
            <a:chOff x="9053771" y="-79920"/>
            <a:chExt cx="537487" cy="576062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059A0792-C6D8-4862-B4DD-F90E4E128ED6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58A5BA0A-49D6-4521-AB5D-F9EBAE5BD11A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D1CF905-51DF-49B0-BDF1-5D290D2829EB}"/>
              </a:ext>
            </a:extLst>
          </p:cNvPr>
          <p:cNvGrpSpPr/>
          <p:nvPr userDrawn="1"/>
        </p:nvGrpSpPr>
        <p:grpSpPr>
          <a:xfrm rot="10800000">
            <a:off x="0" y="12305050"/>
            <a:ext cx="537487" cy="576062"/>
            <a:chOff x="9053771" y="-79920"/>
            <a:chExt cx="537487" cy="576062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CDF42E0-0CCE-415C-9DE3-EC5346F1BBE0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234D791C-57D5-49F8-829F-C9112F6D5D42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BB814BDB-26B0-4580-A4E2-F63C32BD45B5}"/>
              </a:ext>
            </a:extLst>
          </p:cNvPr>
          <p:cNvGrpSpPr/>
          <p:nvPr userDrawn="1"/>
        </p:nvGrpSpPr>
        <p:grpSpPr>
          <a:xfrm rot="10800000">
            <a:off x="-9942" y="-1"/>
            <a:ext cx="537487" cy="576062"/>
            <a:chOff x="9053771" y="-79920"/>
            <a:chExt cx="537487" cy="576062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2E0CF5C-73B6-49F3-BDA2-837BCDA3908B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C394E51-DD9A-4C82-93A7-5D8D06FBEE43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69A22CE-5CA1-4727-B30F-8701EC49DF18}"/>
              </a:ext>
            </a:extLst>
          </p:cNvPr>
          <p:cNvSpPr txBox="1"/>
          <p:nvPr userDrawn="1"/>
        </p:nvSpPr>
        <p:spPr>
          <a:xfrm>
            <a:off x="1158313" y="-25915"/>
            <a:ext cx="7233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12219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uphemia"/>
                <a:ea typeface="+mn-ea"/>
                <a:cs typeface="+mn-cs"/>
              </a:rPr>
              <a:t>Learning Journey – Years 10 and 11 Higher</a:t>
            </a:r>
          </a:p>
        </p:txBody>
      </p:sp>
    </p:spTree>
    <p:extLst>
      <p:ext uri="{BB962C8B-B14F-4D97-AF65-F5344CB8AC3E}">
        <p14:creationId xmlns:p14="http://schemas.microsoft.com/office/powerpoint/2010/main" val="205432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64723" rtl="0" eaLnBrk="1" latinLnBrk="0" hangingPunct="1">
        <a:lnSpc>
          <a:spcPct val="90000"/>
        </a:lnSpc>
        <a:spcBef>
          <a:spcPct val="0"/>
        </a:spcBef>
        <a:buNone/>
        <a:defRPr sz="2617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179476" indent="-179476" algn="l" defTabSz="664723" rtl="0" eaLnBrk="1" latinLnBrk="0" hangingPunct="1">
        <a:lnSpc>
          <a:spcPct val="90000"/>
        </a:lnSpc>
        <a:spcBef>
          <a:spcPts val="1018"/>
        </a:spcBef>
        <a:buFont typeface="Euphemia" pitchFamily="34" charset="0"/>
        <a:buChar char="›"/>
        <a:defRPr sz="2035" kern="1200">
          <a:solidFill>
            <a:schemeClr val="tx1"/>
          </a:solidFill>
          <a:latin typeface="+mn-lt"/>
          <a:ea typeface="+mn-ea"/>
          <a:cs typeface="+mn-cs"/>
        </a:defRPr>
      </a:lvl1pPr>
      <a:lvl2pPr marL="445367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–"/>
        <a:defRPr sz="1745" kern="1200">
          <a:solidFill>
            <a:schemeClr val="tx1"/>
          </a:solidFill>
          <a:latin typeface="+mn-lt"/>
          <a:ea typeface="+mn-ea"/>
          <a:cs typeface="+mn-cs"/>
        </a:defRPr>
      </a:lvl2pPr>
      <a:lvl3pPr marL="711255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454" kern="1200">
          <a:solidFill>
            <a:schemeClr val="tx1"/>
          </a:solidFill>
          <a:latin typeface="+mn-lt"/>
          <a:ea typeface="+mn-ea"/>
          <a:cs typeface="+mn-cs"/>
        </a:defRPr>
      </a:lvl3pPr>
      <a:lvl4pPr marL="977144" indent="-179476" algn="l" defTabSz="664723" rtl="0" eaLnBrk="1" latinLnBrk="0" hangingPunct="1">
        <a:lnSpc>
          <a:spcPct val="90000"/>
        </a:lnSpc>
        <a:spcBef>
          <a:spcPts val="437"/>
        </a:spcBef>
        <a:buFont typeface="Arial" pitchFamily="34" charset="0"/>
        <a:buChar char="–"/>
        <a:defRPr sz="1309" kern="1200">
          <a:solidFill>
            <a:schemeClr val="tx1"/>
          </a:solidFill>
          <a:latin typeface="+mn-lt"/>
          <a:ea typeface="+mn-ea"/>
          <a:cs typeface="+mn-cs"/>
        </a:defRPr>
      </a:lvl4pPr>
      <a:lvl5pPr marL="1243034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309" kern="1200">
          <a:solidFill>
            <a:schemeClr val="tx1"/>
          </a:solidFill>
          <a:latin typeface="+mn-lt"/>
          <a:ea typeface="+mn-ea"/>
          <a:cs typeface="+mn-cs"/>
        </a:defRPr>
      </a:lvl5pPr>
      <a:lvl6pPr marL="1508924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–"/>
        <a:defRPr sz="1309" kern="1200">
          <a:solidFill>
            <a:schemeClr val="tx1"/>
          </a:solidFill>
          <a:latin typeface="+mn-lt"/>
          <a:ea typeface="+mn-ea"/>
          <a:cs typeface="+mn-cs"/>
        </a:defRPr>
      </a:lvl6pPr>
      <a:lvl7pPr marL="1774814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309" kern="1200">
          <a:solidFill>
            <a:schemeClr val="tx1"/>
          </a:solidFill>
          <a:latin typeface="+mn-lt"/>
          <a:ea typeface="+mn-ea"/>
          <a:cs typeface="+mn-cs"/>
        </a:defRPr>
      </a:lvl7pPr>
      <a:lvl8pPr marL="2040703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–"/>
        <a:defRPr sz="1309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306593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309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1pPr>
      <a:lvl2pPr marL="332361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2pPr>
      <a:lvl3pPr marL="664723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3pPr>
      <a:lvl4pPr marL="997087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4pPr>
      <a:lvl5pPr marL="1329448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5pPr>
      <a:lvl6pPr marL="1661811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6pPr>
      <a:lvl7pPr marL="1994174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7pPr>
      <a:lvl8pPr marL="2326535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8pPr>
      <a:lvl9pPr marL="2658898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6048" userDrawn="1">
          <p15:clr>
            <a:srgbClr val="F26B43"/>
          </p15:clr>
        </p15:guide>
        <p15:guide id="3" pos="344" userDrawn="1">
          <p15:clr>
            <a:srgbClr val="F26B43"/>
          </p15:clr>
        </p15:guide>
        <p15:guide id="4" pos="1544" userDrawn="1">
          <p15:clr>
            <a:srgbClr val="F26B43"/>
          </p15:clr>
        </p15:guide>
        <p15:guide id="5" pos="1728" userDrawn="1">
          <p15:clr>
            <a:srgbClr val="F26B43"/>
          </p15:clr>
        </p15:guide>
        <p15:guide id="6" pos="2936" userDrawn="1">
          <p15:clr>
            <a:srgbClr val="F26B43"/>
          </p15:clr>
        </p15:guide>
        <p15:guide id="7" pos="3112" userDrawn="1">
          <p15:clr>
            <a:srgbClr val="F26B43"/>
          </p15:clr>
        </p15:guide>
        <p15:guide id="8" pos="4320" userDrawn="1">
          <p15:clr>
            <a:srgbClr val="F26B43"/>
          </p15:clr>
        </p15:guide>
        <p15:guide id="9" pos="4504" userDrawn="1">
          <p15:clr>
            <a:srgbClr val="F26B43"/>
          </p15:clr>
        </p15:guide>
        <p15:guide id="10" pos="5704" userDrawn="1">
          <p15:clr>
            <a:srgbClr val="F26B43"/>
          </p15:clr>
        </p15:guide>
        <p15:guide id="11" orient="horz" userDrawn="1">
          <p15:clr>
            <a:srgbClr val="F26B43"/>
          </p15:clr>
        </p15:guide>
        <p15:guide id="12" orient="horz" pos="8064" userDrawn="1">
          <p15:clr>
            <a:srgbClr val="F26B43"/>
          </p15:clr>
        </p15:guide>
        <p15:guide id="13" orient="horz" pos="320" userDrawn="1">
          <p15:clr>
            <a:srgbClr val="F26B43"/>
          </p15:clr>
        </p15:guide>
        <p15:guide id="14" orient="horz" pos="992" userDrawn="1">
          <p15:clr>
            <a:srgbClr val="F26B43"/>
          </p15:clr>
        </p15:guide>
        <p15:guide id="15" orient="horz" pos="1440" userDrawn="1">
          <p15:clr>
            <a:srgbClr val="F26B43"/>
          </p15:clr>
        </p15:guide>
        <p15:guide id="16" orient="horz" pos="2120" userDrawn="1">
          <p15:clr>
            <a:srgbClr val="F26B43"/>
          </p15:clr>
        </p15:guide>
        <p15:guide id="17" orient="horz" pos="2568" userDrawn="1">
          <p15:clr>
            <a:srgbClr val="F26B43"/>
          </p15:clr>
        </p15:guide>
        <p15:guide id="18" orient="horz" pos="3240" userDrawn="1">
          <p15:clr>
            <a:srgbClr val="F26B43"/>
          </p15:clr>
        </p15:guide>
        <p15:guide id="19" orient="horz" pos="3696" userDrawn="1">
          <p15:clr>
            <a:srgbClr val="F26B43"/>
          </p15:clr>
        </p15:guide>
        <p15:guide id="20" orient="horz" pos="4368" userDrawn="1">
          <p15:clr>
            <a:srgbClr val="F26B43"/>
          </p15:clr>
        </p15:guide>
        <p15:guide id="21" orient="horz" pos="4824" userDrawn="1">
          <p15:clr>
            <a:srgbClr val="F26B43"/>
          </p15:clr>
        </p15:guide>
        <p15:guide id="22" orient="horz" pos="5496" userDrawn="1">
          <p15:clr>
            <a:srgbClr val="F26B43"/>
          </p15:clr>
        </p15:guide>
        <p15:guide id="23" orient="horz" pos="5944" userDrawn="1">
          <p15:clr>
            <a:srgbClr val="F26B43"/>
          </p15:clr>
        </p15:guide>
        <p15:guide id="24" orient="horz" pos="6624" userDrawn="1">
          <p15:clr>
            <a:srgbClr val="F26B43"/>
          </p15:clr>
        </p15:guide>
        <p15:guide id="25" orient="horz" pos="7072" userDrawn="1">
          <p15:clr>
            <a:srgbClr val="F26B43"/>
          </p15:clr>
        </p15:guide>
        <p15:guide id="26" orient="horz" pos="774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75969" y="3049341"/>
            <a:ext cx="8712968" cy="7700757"/>
            <a:chOff x="655333" y="3188246"/>
            <a:chExt cx="8712968" cy="7043658"/>
          </a:xfrm>
        </p:grpSpPr>
        <p:sp>
          <p:nvSpPr>
            <p:cNvPr id="3" name="Block Arc 1">
              <a:extLst>
                <a:ext uri="{FF2B5EF4-FFF2-40B4-BE49-F238E27FC236}">
                  <a16:creationId xmlns:a16="http://schemas.microsoft.com/office/drawing/2014/main" id="{231464DB-4413-4507-81A3-2AE792BAC9D7}"/>
                </a:ext>
              </a:extLst>
            </p:cNvPr>
            <p:cNvSpPr/>
            <p:nvPr/>
          </p:nvSpPr>
          <p:spPr>
            <a:xfrm rot="16200000" flipH="1">
              <a:off x="73581" y="6406488"/>
              <a:ext cx="2436592" cy="1273088"/>
            </a:xfrm>
            <a:custGeom>
              <a:avLst/>
              <a:gdLst>
                <a:gd name="connsiteX0" fmla="*/ 193 w 2298792"/>
                <a:gd name="connsiteY0" fmla="*/ 1256188 h 2467127"/>
                <a:gd name="connsiteX1" fmla="*/ 541443 w 2298792"/>
                <a:gd name="connsiteY1" fmla="*/ 186683 h 2467127"/>
                <a:gd name="connsiteX2" fmla="*/ 1769488 w 2298792"/>
                <a:gd name="connsiteY2" fmla="*/ 194916 h 2467127"/>
                <a:gd name="connsiteX3" fmla="*/ 2298288 w 2298792"/>
                <a:gd name="connsiteY3" fmla="*/ 1270089 h 2467127"/>
                <a:gd name="connsiteX4" fmla="*/ 1792849 w 2298792"/>
                <a:gd name="connsiteY4" fmla="*/ 1254020 h 2467127"/>
                <a:gd name="connsiteX5" fmla="*/ 1509562 w 2298792"/>
                <a:gd name="connsiteY5" fmla="*/ 630288 h 2467127"/>
                <a:gd name="connsiteX6" fmla="*/ 796067 w 2298792"/>
                <a:gd name="connsiteY6" fmla="*/ 625140 h 2467127"/>
                <a:gd name="connsiteX7" fmla="*/ 505785 w 2298792"/>
                <a:gd name="connsiteY7" fmla="*/ 1246235 h 2467127"/>
                <a:gd name="connsiteX8" fmla="*/ 193 w 2298792"/>
                <a:gd name="connsiteY8" fmla="*/ 1256188 h 2467127"/>
                <a:gd name="connsiteX0" fmla="*/ 194 w 2298794"/>
                <a:gd name="connsiteY0" fmla="*/ 1256188 h 1270089"/>
                <a:gd name="connsiteX1" fmla="*/ 541444 w 2298794"/>
                <a:gd name="connsiteY1" fmla="*/ 186683 h 1270089"/>
                <a:gd name="connsiteX2" fmla="*/ 1769489 w 2298794"/>
                <a:gd name="connsiteY2" fmla="*/ 194916 h 1270089"/>
                <a:gd name="connsiteX3" fmla="*/ 2298289 w 2298794"/>
                <a:gd name="connsiteY3" fmla="*/ 1270089 h 1270089"/>
                <a:gd name="connsiteX4" fmla="*/ 1792850 w 2298794"/>
                <a:gd name="connsiteY4" fmla="*/ 1254020 h 1270089"/>
                <a:gd name="connsiteX5" fmla="*/ 1509563 w 2298794"/>
                <a:gd name="connsiteY5" fmla="*/ 630288 h 1270089"/>
                <a:gd name="connsiteX6" fmla="*/ 796068 w 2298794"/>
                <a:gd name="connsiteY6" fmla="*/ 625140 h 1270089"/>
                <a:gd name="connsiteX7" fmla="*/ 510869 w 2298794"/>
                <a:gd name="connsiteY7" fmla="*/ 1256395 h 1270089"/>
                <a:gd name="connsiteX8" fmla="*/ 194 w 2298794"/>
                <a:gd name="connsiteY8" fmla="*/ 1256188 h 1270089"/>
                <a:gd name="connsiteX0" fmla="*/ 194 w 2298794"/>
                <a:gd name="connsiteY0" fmla="*/ 1256188 h 1270089"/>
                <a:gd name="connsiteX1" fmla="*/ 541444 w 2298794"/>
                <a:gd name="connsiteY1" fmla="*/ 186683 h 1270089"/>
                <a:gd name="connsiteX2" fmla="*/ 1769489 w 2298794"/>
                <a:gd name="connsiteY2" fmla="*/ 194916 h 1270089"/>
                <a:gd name="connsiteX3" fmla="*/ 2298289 w 2298794"/>
                <a:gd name="connsiteY3" fmla="*/ 1270089 h 1270089"/>
                <a:gd name="connsiteX4" fmla="*/ 1792850 w 2298794"/>
                <a:gd name="connsiteY4" fmla="*/ 1254020 h 1270089"/>
                <a:gd name="connsiteX5" fmla="*/ 1509563 w 2298794"/>
                <a:gd name="connsiteY5" fmla="*/ 630288 h 1270089"/>
                <a:gd name="connsiteX6" fmla="*/ 796068 w 2298794"/>
                <a:gd name="connsiteY6" fmla="*/ 625140 h 1270089"/>
                <a:gd name="connsiteX7" fmla="*/ 518492 w 2298794"/>
                <a:gd name="connsiteY7" fmla="*/ 1266555 h 1270089"/>
                <a:gd name="connsiteX8" fmla="*/ 194 w 2298794"/>
                <a:gd name="connsiteY8" fmla="*/ 1256188 h 1270089"/>
                <a:gd name="connsiteX0" fmla="*/ 194 w 2298794"/>
                <a:gd name="connsiteY0" fmla="*/ 1256188 h 1270089"/>
                <a:gd name="connsiteX1" fmla="*/ 541444 w 2298794"/>
                <a:gd name="connsiteY1" fmla="*/ 186683 h 1270089"/>
                <a:gd name="connsiteX2" fmla="*/ 1769489 w 2298794"/>
                <a:gd name="connsiteY2" fmla="*/ 194916 h 1270089"/>
                <a:gd name="connsiteX3" fmla="*/ 2298289 w 2298794"/>
                <a:gd name="connsiteY3" fmla="*/ 1270089 h 1270089"/>
                <a:gd name="connsiteX4" fmla="*/ 1790948 w 2298794"/>
                <a:gd name="connsiteY4" fmla="*/ 1267358 h 1270089"/>
                <a:gd name="connsiteX5" fmla="*/ 1509563 w 2298794"/>
                <a:gd name="connsiteY5" fmla="*/ 630288 h 1270089"/>
                <a:gd name="connsiteX6" fmla="*/ 796068 w 2298794"/>
                <a:gd name="connsiteY6" fmla="*/ 625140 h 1270089"/>
                <a:gd name="connsiteX7" fmla="*/ 518492 w 2298794"/>
                <a:gd name="connsiteY7" fmla="*/ 1266555 h 1270089"/>
                <a:gd name="connsiteX8" fmla="*/ 194 w 2298794"/>
                <a:gd name="connsiteY8" fmla="*/ 1256188 h 1270089"/>
                <a:gd name="connsiteX0" fmla="*/ 194 w 2298794"/>
                <a:gd name="connsiteY0" fmla="*/ 1256188 h 1270089"/>
                <a:gd name="connsiteX1" fmla="*/ 541444 w 2298794"/>
                <a:gd name="connsiteY1" fmla="*/ 186683 h 1270089"/>
                <a:gd name="connsiteX2" fmla="*/ 1769489 w 2298794"/>
                <a:gd name="connsiteY2" fmla="*/ 194916 h 1270089"/>
                <a:gd name="connsiteX3" fmla="*/ 2298289 w 2298794"/>
                <a:gd name="connsiteY3" fmla="*/ 1270089 h 1270089"/>
                <a:gd name="connsiteX4" fmla="*/ 1787141 w 2298794"/>
                <a:gd name="connsiteY4" fmla="*/ 1269266 h 1270089"/>
                <a:gd name="connsiteX5" fmla="*/ 1509563 w 2298794"/>
                <a:gd name="connsiteY5" fmla="*/ 630288 h 1270089"/>
                <a:gd name="connsiteX6" fmla="*/ 796068 w 2298794"/>
                <a:gd name="connsiteY6" fmla="*/ 625140 h 1270089"/>
                <a:gd name="connsiteX7" fmla="*/ 518492 w 2298794"/>
                <a:gd name="connsiteY7" fmla="*/ 1266555 h 1270089"/>
                <a:gd name="connsiteX8" fmla="*/ 194 w 2298794"/>
                <a:gd name="connsiteY8" fmla="*/ 1256188 h 1270089"/>
                <a:gd name="connsiteX0" fmla="*/ 194 w 2298794"/>
                <a:gd name="connsiteY0" fmla="*/ 1256188 h 1270089"/>
                <a:gd name="connsiteX1" fmla="*/ 541444 w 2298794"/>
                <a:gd name="connsiteY1" fmla="*/ 186683 h 1270089"/>
                <a:gd name="connsiteX2" fmla="*/ 1769489 w 2298794"/>
                <a:gd name="connsiteY2" fmla="*/ 194916 h 1270089"/>
                <a:gd name="connsiteX3" fmla="*/ 2298289 w 2298794"/>
                <a:gd name="connsiteY3" fmla="*/ 1270089 h 1270089"/>
                <a:gd name="connsiteX4" fmla="*/ 1792859 w 2298794"/>
                <a:gd name="connsiteY4" fmla="*/ 1269269 h 1270089"/>
                <a:gd name="connsiteX5" fmla="*/ 1509563 w 2298794"/>
                <a:gd name="connsiteY5" fmla="*/ 630288 h 1270089"/>
                <a:gd name="connsiteX6" fmla="*/ 796068 w 2298794"/>
                <a:gd name="connsiteY6" fmla="*/ 625140 h 1270089"/>
                <a:gd name="connsiteX7" fmla="*/ 518492 w 2298794"/>
                <a:gd name="connsiteY7" fmla="*/ 1266555 h 1270089"/>
                <a:gd name="connsiteX8" fmla="*/ 194 w 2298794"/>
                <a:gd name="connsiteY8" fmla="*/ 1256188 h 1270089"/>
                <a:gd name="connsiteX0" fmla="*/ 194 w 2298794"/>
                <a:gd name="connsiteY0" fmla="*/ 1256188 h 1270089"/>
                <a:gd name="connsiteX1" fmla="*/ 541444 w 2298794"/>
                <a:gd name="connsiteY1" fmla="*/ 186683 h 1270089"/>
                <a:gd name="connsiteX2" fmla="*/ 1769489 w 2298794"/>
                <a:gd name="connsiteY2" fmla="*/ 194916 h 1270089"/>
                <a:gd name="connsiteX3" fmla="*/ 2298289 w 2298794"/>
                <a:gd name="connsiteY3" fmla="*/ 1270089 h 1270089"/>
                <a:gd name="connsiteX4" fmla="*/ 1790957 w 2298794"/>
                <a:gd name="connsiteY4" fmla="*/ 1269272 h 1270089"/>
                <a:gd name="connsiteX5" fmla="*/ 1509563 w 2298794"/>
                <a:gd name="connsiteY5" fmla="*/ 630288 h 1270089"/>
                <a:gd name="connsiteX6" fmla="*/ 796068 w 2298794"/>
                <a:gd name="connsiteY6" fmla="*/ 625140 h 1270089"/>
                <a:gd name="connsiteX7" fmla="*/ 518492 w 2298794"/>
                <a:gd name="connsiteY7" fmla="*/ 1266555 h 1270089"/>
                <a:gd name="connsiteX8" fmla="*/ 194 w 2298794"/>
                <a:gd name="connsiteY8" fmla="*/ 1256188 h 1270089"/>
                <a:gd name="connsiteX0" fmla="*/ 194 w 2298794"/>
                <a:gd name="connsiteY0" fmla="*/ 1256188 h 1273085"/>
                <a:gd name="connsiteX1" fmla="*/ 541444 w 2298794"/>
                <a:gd name="connsiteY1" fmla="*/ 186683 h 1273085"/>
                <a:gd name="connsiteX2" fmla="*/ 1769489 w 2298794"/>
                <a:gd name="connsiteY2" fmla="*/ 194916 h 1273085"/>
                <a:gd name="connsiteX3" fmla="*/ 2298289 w 2298794"/>
                <a:gd name="connsiteY3" fmla="*/ 1270089 h 1273085"/>
                <a:gd name="connsiteX4" fmla="*/ 1785245 w 2298794"/>
                <a:gd name="connsiteY4" fmla="*/ 1273085 h 1273085"/>
                <a:gd name="connsiteX5" fmla="*/ 1509563 w 2298794"/>
                <a:gd name="connsiteY5" fmla="*/ 630288 h 1273085"/>
                <a:gd name="connsiteX6" fmla="*/ 796068 w 2298794"/>
                <a:gd name="connsiteY6" fmla="*/ 625140 h 1273085"/>
                <a:gd name="connsiteX7" fmla="*/ 518492 w 2298794"/>
                <a:gd name="connsiteY7" fmla="*/ 1266555 h 1273085"/>
                <a:gd name="connsiteX8" fmla="*/ 194 w 2298794"/>
                <a:gd name="connsiteY8" fmla="*/ 1256188 h 1273085"/>
                <a:gd name="connsiteX0" fmla="*/ 194 w 2298794"/>
                <a:gd name="connsiteY0" fmla="*/ 1256188 h 1273088"/>
                <a:gd name="connsiteX1" fmla="*/ 541444 w 2298794"/>
                <a:gd name="connsiteY1" fmla="*/ 186683 h 1273088"/>
                <a:gd name="connsiteX2" fmla="*/ 1769489 w 2298794"/>
                <a:gd name="connsiteY2" fmla="*/ 194916 h 1273088"/>
                <a:gd name="connsiteX3" fmla="*/ 2298289 w 2298794"/>
                <a:gd name="connsiteY3" fmla="*/ 1270089 h 1273088"/>
                <a:gd name="connsiteX4" fmla="*/ 1789058 w 2298794"/>
                <a:gd name="connsiteY4" fmla="*/ 1273088 h 1273088"/>
                <a:gd name="connsiteX5" fmla="*/ 1509563 w 2298794"/>
                <a:gd name="connsiteY5" fmla="*/ 630288 h 1273088"/>
                <a:gd name="connsiteX6" fmla="*/ 796068 w 2298794"/>
                <a:gd name="connsiteY6" fmla="*/ 625140 h 1273088"/>
                <a:gd name="connsiteX7" fmla="*/ 518492 w 2298794"/>
                <a:gd name="connsiteY7" fmla="*/ 1266555 h 1273088"/>
                <a:gd name="connsiteX8" fmla="*/ 194 w 2298794"/>
                <a:gd name="connsiteY8" fmla="*/ 1256188 h 1273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98794" h="1273088">
                  <a:moveTo>
                    <a:pt x="194" y="1256188"/>
                  </a:moveTo>
                  <a:cubicBezTo>
                    <a:pt x="-7221" y="822332"/>
                    <a:pt x="198311" y="416202"/>
                    <a:pt x="541444" y="186683"/>
                  </a:cubicBezTo>
                  <a:cubicBezTo>
                    <a:pt x="917966" y="-65170"/>
                    <a:pt x="1395928" y="-61965"/>
                    <a:pt x="1769489" y="194916"/>
                  </a:cubicBezTo>
                  <a:cubicBezTo>
                    <a:pt x="2109502" y="428728"/>
                    <a:pt x="2310246" y="836887"/>
                    <a:pt x="2298289" y="1270089"/>
                  </a:cubicBezTo>
                  <a:lnTo>
                    <a:pt x="1789058" y="1273088"/>
                  </a:lnTo>
                  <a:cubicBezTo>
                    <a:pt x="1795250" y="1024059"/>
                    <a:pt x="1675061" y="738279"/>
                    <a:pt x="1509563" y="630288"/>
                  </a:cubicBezTo>
                  <a:cubicBezTo>
                    <a:pt x="1344065" y="522297"/>
                    <a:pt x="1013060" y="464018"/>
                    <a:pt x="796068" y="625140"/>
                  </a:cubicBezTo>
                  <a:cubicBezTo>
                    <a:pt x="611510" y="762178"/>
                    <a:pt x="514649" y="1016931"/>
                    <a:pt x="518492" y="1266555"/>
                  </a:cubicBezTo>
                  <a:cubicBezTo>
                    <a:pt x="349961" y="1269873"/>
                    <a:pt x="168725" y="1252870"/>
                    <a:pt x="194" y="1256188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5" name="Block Arc 1">
              <a:extLst>
                <a:ext uri="{FF2B5EF4-FFF2-40B4-BE49-F238E27FC236}">
                  <a16:creationId xmlns:a16="http://schemas.microsoft.com/office/drawing/2014/main" id="{B80D57C5-6AE8-483B-AA3D-8F38CD3C7C07}"/>
                </a:ext>
              </a:extLst>
            </p:cNvPr>
            <p:cNvSpPr/>
            <p:nvPr/>
          </p:nvSpPr>
          <p:spPr>
            <a:xfrm rot="5400000">
              <a:off x="6666371" y="3658763"/>
              <a:ext cx="2873236" cy="2530624"/>
            </a:xfrm>
            <a:prstGeom prst="blockArc">
              <a:avLst>
                <a:gd name="adj1" fmla="val 10814047"/>
                <a:gd name="adj2" fmla="val 0"/>
                <a:gd name="adj3" fmla="val 22472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6" name="Block Arc 1">
              <a:extLst>
                <a:ext uri="{FF2B5EF4-FFF2-40B4-BE49-F238E27FC236}">
                  <a16:creationId xmlns:a16="http://schemas.microsoft.com/office/drawing/2014/main" id="{25676478-E4A9-4BDA-AD3A-9FF9CADC3A7A}"/>
                </a:ext>
              </a:extLst>
            </p:cNvPr>
            <p:cNvSpPr/>
            <p:nvPr/>
          </p:nvSpPr>
          <p:spPr>
            <a:xfrm rot="5400000">
              <a:off x="6821748" y="7712160"/>
              <a:ext cx="2508865" cy="2530624"/>
            </a:xfrm>
            <a:prstGeom prst="blockArc">
              <a:avLst>
                <a:gd name="adj1" fmla="val 10800000"/>
                <a:gd name="adj2" fmla="val 21572764"/>
                <a:gd name="adj3" fmla="val 2212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2894BF7-1521-414D-B221-9424D7A3EB5D}"/>
                </a:ext>
              </a:extLst>
            </p:cNvPr>
            <p:cNvSpPr/>
            <p:nvPr/>
          </p:nvSpPr>
          <p:spPr>
            <a:xfrm rot="10800000">
              <a:off x="4008513" y="3487457"/>
              <a:ext cx="4018012" cy="581914"/>
            </a:xfrm>
            <a:custGeom>
              <a:avLst/>
              <a:gdLst>
                <a:gd name="connsiteX0" fmla="*/ 0 w 7264401"/>
                <a:gd name="connsiteY0" fmla="*/ 0 h 711201"/>
                <a:gd name="connsiteX1" fmla="*/ 7264401 w 7264401"/>
                <a:gd name="connsiteY1" fmla="*/ 0 h 711201"/>
                <a:gd name="connsiteX2" fmla="*/ 7264401 w 7264401"/>
                <a:gd name="connsiteY2" fmla="*/ 711201 h 711201"/>
                <a:gd name="connsiteX3" fmla="*/ 0 w 7264401"/>
                <a:gd name="connsiteY3" fmla="*/ 711201 h 711201"/>
                <a:gd name="connsiteX4" fmla="*/ 0 w 7264401"/>
                <a:gd name="connsiteY4" fmla="*/ 0 h 711201"/>
                <a:gd name="connsiteX0" fmla="*/ 1269 w 7265670"/>
                <a:gd name="connsiteY0" fmla="*/ 0 h 711201"/>
                <a:gd name="connsiteX1" fmla="*/ 7265670 w 7265670"/>
                <a:gd name="connsiteY1" fmla="*/ 0 h 711201"/>
                <a:gd name="connsiteX2" fmla="*/ 7265670 w 7265670"/>
                <a:gd name="connsiteY2" fmla="*/ 711201 h 711201"/>
                <a:gd name="connsiteX3" fmla="*/ 1269 w 7265670"/>
                <a:gd name="connsiteY3" fmla="*/ 711201 h 711201"/>
                <a:gd name="connsiteX4" fmla="*/ 0 w 7265670"/>
                <a:gd name="connsiteY4" fmla="*/ 82551 h 711201"/>
                <a:gd name="connsiteX5" fmla="*/ 1269 w 7265670"/>
                <a:gd name="connsiteY5" fmla="*/ 0 h 711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65670" h="711201">
                  <a:moveTo>
                    <a:pt x="1269" y="0"/>
                  </a:moveTo>
                  <a:lnTo>
                    <a:pt x="7265670" y="0"/>
                  </a:lnTo>
                  <a:lnTo>
                    <a:pt x="7265670" y="711201"/>
                  </a:lnTo>
                  <a:lnTo>
                    <a:pt x="1269" y="711201"/>
                  </a:lnTo>
                  <a:lnTo>
                    <a:pt x="0" y="82551"/>
                  </a:lnTo>
                  <a:lnTo>
                    <a:pt x="1269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05A8638-B9F7-4C20-8945-55260D1C5E6D}"/>
                </a:ext>
              </a:extLst>
            </p:cNvPr>
            <p:cNvSpPr/>
            <p:nvPr/>
          </p:nvSpPr>
          <p:spPr>
            <a:xfrm>
              <a:off x="2019253" y="5824736"/>
              <a:ext cx="6021707" cy="53595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214B6A6-DAD2-4969-B003-8D1AFEFA20FB}"/>
                </a:ext>
              </a:extLst>
            </p:cNvPr>
            <p:cNvSpPr/>
            <p:nvPr/>
          </p:nvSpPr>
          <p:spPr>
            <a:xfrm>
              <a:off x="1992288" y="7708623"/>
              <a:ext cx="6021707" cy="56438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BDFD062-A8A1-424A-9D3F-04E396E52BC6}"/>
                </a:ext>
              </a:extLst>
            </p:cNvPr>
            <p:cNvSpPr/>
            <p:nvPr/>
          </p:nvSpPr>
          <p:spPr>
            <a:xfrm>
              <a:off x="1214636" y="9713168"/>
              <a:ext cx="6826324" cy="518734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+mj-lt"/>
              </a:endParaRPr>
            </a:p>
          </p:txBody>
        </p:sp>
        <p:sp>
          <p:nvSpPr>
            <p:cNvPr id="15" name="Rectangle 6">
              <a:extLst>
                <a:ext uri="{FF2B5EF4-FFF2-40B4-BE49-F238E27FC236}">
                  <a16:creationId xmlns:a16="http://schemas.microsoft.com/office/drawing/2014/main" id="{C45A925E-B857-48EE-82E2-1274046EDD9E}"/>
                </a:ext>
              </a:extLst>
            </p:cNvPr>
            <p:cNvSpPr/>
            <p:nvPr/>
          </p:nvSpPr>
          <p:spPr>
            <a:xfrm>
              <a:off x="662355" y="3188246"/>
              <a:ext cx="3399794" cy="1170182"/>
            </a:xfrm>
            <a:prstGeom prst="leftArrow">
              <a:avLst>
                <a:gd name="adj1" fmla="val 49628"/>
                <a:gd name="adj2" fmla="val 67714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754D67E-1E8D-4FEF-B709-A7617016817F}"/>
              </a:ext>
            </a:extLst>
          </p:cNvPr>
          <p:cNvSpPr/>
          <p:nvPr/>
        </p:nvSpPr>
        <p:spPr>
          <a:xfrm flipH="1">
            <a:off x="1730545" y="2210712"/>
            <a:ext cx="45719" cy="87265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C82AD90-32FD-4424-8FB5-FC1217ADD37B}"/>
              </a:ext>
            </a:extLst>
          </p:cNvPr>
          <p:cNvSpPr/>
          <p:nvPr/>
        </p:nvSpPr>
        <p:spPr>
          <a:xfrm>
            <a:off x="2799983" y="6574008"/>
            <a:ext cx="45719" cy="47233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21EBA19-8AA3-4BEE-9BEF-FA9818B0D68C}"/>
              </a:ext>
            </a:extLst>
          </p:cNvPr>
          <p:cNvSpPr/>
          <p:nvPr/>
        </p:nvSpPr>
        <p:spPr>
          <a:xfrm>
            <a:off x="4814864" y="6616824"/>
            <a:ext cx="45719" cy="4968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7675B62-44B3-4B72-A012-B7C0076108BD}"/>
              </a:ext>
            </a:extLst>
          </p:cNvPr>
          <p:cNvSpPr/>
          <p:nvPr/>
        </p:nvSpPr>
        <p:spPr>
          <a:xfrm flipH="1">
            <a:off x="5880719" y="6688832"/>
            <a:ext cx="45719" cy="4608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D73397E-E99F-4234-9CB5-CADA28CBC920}"/>
              </a:ext>
            </a:extLst>
          </p:cNvPr>
          <p:cNvSpPr/>
          <p:nvPr/>
        </p:nvSpPr>
        <p:spPr>
          <a:xfrm>
            <a:off x="7860944" y="1554480"/>
            <a:ext cx="36000" cy="9742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3A49D00-060A-48DD-9EA2-EC9A54DA3742}"/>
              </a:ext>
            </a:extLst>
          </p:cNvPr>
          <p:cNvSpPr/>
          <p:nvPr/>
        </p:nvSpPr>
        <p:spPr>
          <a:xfrm flipH="1">
            <a:off x="6888831" y="6517742"/>
            <a:ext cx="45719" cy="48172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9121080" y="11391524"/>
            <a:ext cx="301092" cy="658062"/>
            <a:chOff x="5151161" y="10361240"/>
            <a:chExt cx="301092" cy="658062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19D7868D-62E8-48CD-AFE1-C85919DECD3B}"/>
                </a:ext>
              </a:extLst>
            </p:cNvPr>
            <p:cNvSpPr/>
            <p:nvPr/>
          </p:nvSpPr>
          <p:spPr>
            <a:xfrm>
              <a:off x="5151161" y="10718210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26F7744D-1F17-4DFB-B3C1-B2A78FE6BA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301707" y="10361240"/>
              <a:ext cx="0" cy="122600"/>
            </a:xfrm>
            <a:prstGeom prst="line">
              <a:avLst/>
            </a:pr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1508380" y="10725990"/>
            <a:ext cx="2431912" cy="857451"/>
            <a:chOff x="4361042" y="9959575"/>
            <a:chExt cx="2030887" cy="499532"/>
          </a:xfrm>
        </p:grpSpPr>
        <p:sp>
          <p:nvSpPr>
            <p:cNvPr id="126" name="Rectangle: Rounded Corners 125">
              <a:extLst>
                <a:ext uri="{FF2B5EF4-FFF2-40B4-BE49-F238E27FC236}">
                  <a16:creationId xmlns:a16="http://schemas.microsoft.com/office/drawing/2014/main" id="{5FED8278-D9EB-411D-A8A1-50EAD7D2BF78}"/>
                </a:ext>
              </a:extLst>
            </p:cNvPr>
            <p:cNvSpPr/>
            <p:nvPr/>
          </p:nvSpPr>
          <p:spPr>
            <a:xfrm>
              <a:off x="4361042" y="10064481"/>
              <a:ext cx="2030887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Natural Hazards</a:t>
              </a:r>
            </a:p>
          </p:txBody>
        </p:sp>
        <p:cxnSp>
          <p:nvCxnSpPr>
            <p:cNvPr id="385" name="Straight Connector 384">
              <a:extLst>
                <a:ext uri="{FF2B5EF4-FFF2-40B4-BE49-F238E27FC236}">
                  <a16:creationId xmlns:a16="http://schemas.microsoft.com/office/drawing/2014/main" id="{1FC9459C-BF46-4125-AB76-31E57CF69E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286864" y="9959575"/>
              <a:ext cx="0" cy="104904"/>
            </a:xfrm>
            <a:prstGeom prst="line">
              <a:avLst/>
            </a:prstGeom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7" name="Oval 636">
            <a:extLst>
              <a:ext uri="{FF2B5EF4-FFF2-40B4-BE49-F238E27FC236}">
                <a16:creationId xmlns:a16="http://schemas.microsoft.com/office/drawing/2014/main" id="{34D719C3-3A41-4F43-AEFC-2C3F920AD9F7}"/>
              </a:ext>
            </a:extLst>
          </p:cNvPr>
          <p:cNvSpPr/>
          <p:nvPr/>
        </p:nvSpPr>
        <p:spPr>
          <a:xfrm flipV="1">
            <a:off x="2113820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38" name="Oval 637">
            <a:extLst>
              <a:ext uri="{FF2B5EF4-FFF2-40B4-BE49-F238E27FC236}">
                <a16:creationId xmlns:a16="http://schemas.microsoft.com/office/drawing/2014/main" id="{68C91D4C-40F9-4FB9-9BEC-62C64DDAA050}"/>
              </a:ext>
            </a:extLst>
          </p:cNvPr>
          <p:cNvSpPr/>
          <p:nvPr/>
        </p:nvSpPr>
        <p:spPr>
          <a:xfrm flipV="1">
            <a:off x="3129074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39" name="Oval 638">
            <a:extLst>
              <a:ext uri="{FF2B5EF4-FFF2-40B4-BE49-F238E27FC236}">
                <a16:creationId xmlns:a16="http://schemas.microsoft.com/office/drawing/2014/main" id="{CB779495-5774-441A-9630-DB90DFF5A8A2}"/>
              </a:ext>
            </a:extLst>
          </p:cNvPr>
          <p:cNvSpPr/>
          <p:nvPr/>
        </p:nvSpPr>
        <p:spPr>
          <a:xfrm flipV="1">
            <a:off x="4144328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40" name="Oval 639">
            <a:extLst>
              <a:ext uri="{FF2B5EF4-FFF2-40B4-BE49-F238E27FC236}">
                <a16:creationId xmlns:a16="http://schemas.microsoft.com/office/drawing/2014/main" id="{F98BA545-131A-4109-A309-31512D849AFD}"/>
              </a:ext>
            </a:extLst>
          </p:cNvPr>
          <p:cNvSpPr/>
          <p:nvPr/>
        </p:nvSpPr>
        <p:spPr>
          <a:xfrm flipV="1">
            <a:off x="5159582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41" name="Oval 640">
            <a:extLst>
              <a:ext uri="{FF2B5EF4-FFF2-40B4-BE49-F238E27FC236}">
                <a16:creationId xmlns:a16="http://schemas.microsoft.com/office/drawing/2014/main" id="{C678206C-2BE1-4DC3-8B1D-D5DC3121BBBB}"/>
              </a:ext>
            </a:extLst>
          </p:cNvPr>
          <p:cNvSpPr/>
          <p:nvPr/>
        </p:nvSpPr>
        <p:spPr>
          <a:xfrm flipV="1">
            <a:off x="6174836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42" name="Oval 641">
            <a:extLst>
              <a:ext uri="{FF2B5EF4-FFF2-40B4-BE49-F238E27FC236}">
                <a16:creationId xmlns:a16="http://schemas.microsoft.com/office/drawing/2014/main" id="{F34261C4-8773-40FC-B5CF-CE9CD2118395}"/>
              </a:ext>
            </a:extLst>
          </p:cNvPr>
          <p:cNvSpPr/>
          <p:nvPr/>
        </p:nvSpPr>
        <p:spPr>
          <a:xfrm flipV="1">
            <a:off x="7190090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cxnSp>
        <p:nvCxnSpPr>
          <p:cNvPr id="644" name="Straight Connector 643">
            <a:extLst>
              <a:ext uri="{FF2B5EF4-FFF2-40B4-BE49-F238E27FC236}">
                <a16:creationId xmlns:a16="http://schemas.microsoft.com/office/drawing/2014/main" id="{9FBA4DE9-5CC9-4F8E-AD5D-BEF9BF688AA0}"/>
              </a:ext>
            </a:extLst>
          </p:cNvPr>
          <p:cNvCxnSpPr>
            <a:cxnSpLocks/>
            <a:endCxn id="637" idx="4"/>
          </p:cNvCxnSpPr>
          <p:nvPr/>
        </p:nvCxnSpPr>
        <p:spPr>
          <a:xfrm>
            <a:off x="2264366" y="1676442"/>
            <a:ext cx="0" cy="107803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965D034B-F65C-479B-A732-9395FE615F02}"/>
              </a:ext>
            </a:extLst>
          </p:cNvPr>
          <p:cNvCxnSpPr>
            <a:cxnSpLocks/>
            <a:endCxn id="639" idx="4"/>
          </p:cNvCxnSpPr>
          <p:nvPr/>
        </p:nvCxnSpPr>
        <p:spPr>
          <a:xfrm>
            <a:off x="4294874" y="1677394"/>
            <a:ext cx="0" cy="10685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Straight Connector 645">
            <a:extLst>
              <a:ext uri="{FF2B5EF4-FFF2-40B4-BE49-F238E27FC236}">
                <a16:creationId xmlns:a16="http://schemas.microsoft.com/office/drawing/2014/main" id="{10D2031A-061B-4FD6-9A40-12163F8477D6}"/>
              </a:ext>
            </a:extLst>
          </p:cNvPr>
          <p:cNvCxnSpPr>
            <a:cxnSpLocks/>
            <a:endCxn id="641" idx="4"/>
          </p:cNvCxnSpPr>
          <p:nvPr/>
        </p:nvCxnSpPr>
        <p:spPr>
          <a:xfrm>
            <a:off x="6325382" y="1675821"/>
            <a:ext cx="0" cy="10842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Straight Connector 647">
            <a:extLst>
              <a:ext uri="{FF2B5EF4-FFF2-40B4-BE49-F238E27FC236}">
                <a16:creationId xmlns:a16="http://schemas.microsoft.com/office/drawing/2014/main" id="{049C39A3-4245-4033-81AF-CA864879DF5F}"/>
              </a:ext>
            </a:extLst>
          </p:cNvPr>
          <p:cNvCxnSpPr>
            <a:cxnSpLocks/>
            <a:stCxn id="640" idx="0"/>
          </p:cNvCxnSpPr>
          <p:nvPr/>
        </p:nvCxnSpPr>
        <p:spPr>
          <a:xfrm>
            <a:off x="5310128" y="2085337"/>
            <a:ext cx="0" cy="1226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5" name="Straight Connector 654">
            <a:extLst>
              <a:ext uri="{FF2B5EF4-FFF2-40B4-BE49-F238E27FC236}">
                <a16:creationId xmlns:a16="http://schemas.microsoft.com/office/drawing/2014/main" id="{6A559131-429D-49A1-BE88-21E2D0F6B2E5}"/>
              </a:ext>
            </a:extLst>
          </p:cNvPr>
          <p:cNvCxnSpPr>
            <a:cxnSpLocks/>
            <a:stCxn id="642" idx="0"/>
          </p:cNvCxnSpPr>
          <p:nvPr/>
        </p:nvCxnSpPr>
        <p:spPr>
          <a:xfrm>
            <a:off x="7340636" y="2085337"/>
            <a:ext cx="0" cy="12046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3" name="Oval 392">
            <a:extLst>
              <a:ext uri="{FF2B5EF4-FFF2-40B4-BE49-F238E27FC236}">
                <a16:creationId xmlns:a16="http://schemas.microsoft.com/office/drawing/2014/main" id="{3B216806-2D9A-4DA0-B493-1350773DF722}"/>
              </a:ext>
            </a:extLst>
          </p:cNvPr>
          <p:cNvSpPr/>
          <p:nvPr/>
        </p:nvSpPr>
        <p:spPr>
          <a:xfrm>
            <a:off x="938511" y="10214111"/>
            <a:ext cx="477712" cy="47771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9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Y10</a:t>
            </a:r>
          </a:p>
        </p:txBody>
      </p:sp>
      <p:cxnSp>
        <p:nvCxnSpPr>
          <p:cNvPr id="418" name="Straight Connector 417">
            <a:extLst>
              <a:ext uri="{FF2B5EF4-FFF2-40B4-BE49-F238E27FC236}">
                <a16:creationId xmlns:a16="http://schemas.microsoft.com/office/drawing/2014/main" id="{166EC771-3FBC-47E2-9D3E-BBD93A22B58A}"/>
              </a:ext>
            </a:extLst>
          </p:cNvPr>
          <p:cNvCxnSpPr>
            <a:cxnSpLocks/>
          </p:cNvCxnSpPr>
          <p:nvPr/>
        </p:nvCxnSpPr>
        <p:spPr>
          <a:xfrm>
            <a:off x="8352045" y="1792288"/>
            <a:ext cx="0" cy="144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0" name="Oval 419">
            <a:extLst>
              <a:ext uri="{FF2B5EF4-FFF2-40B4-BE49-F238E27FC236}">
                <a16:creationId xmlns:a16="http://schemas.microsoft.com/office/drawing/2014/main" id="{D887136A-1BC8-48F3-8EEF-9E80DF92DB68}"/>
              </a:ext>
            </a:extLst>
          </p:cNvPr>
          <p:cNvSpPr/>
          <p:nvPr/>
        </p:nvSpPr>
        <p:spPr>
          <a:xfrm flipV="1">
            <a:off x="8201499" y="1941408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1141FB-7ACC-2B44-9C4E-DFC327A6C5D4}"/>
              </a:ext>
            </a:extLst>
          </p:cNvPr>
          <p:cNvSpPr txBox="1"/>
          <p:nvPr/>
        </p:nvSpPr>
        <p:spPr>
          <a:xfrm>
            <a:off x="0" y="7194"/>
            <a:ext cx="9601200" cy="4624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94"/>
            <a:ext cx="9601200" cy="3009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" name="Rectangle 178">
            <a:extLst>
              <a:ext uri="{FF2B5EF4-FFF2-40B4-BE49-F238E27FC236}">
                <a16:creationId xmlns:a16="http://schemas.microsoft.com/office/drawing/2014/main" id="{BC82AD90-32FD-4424-8FB5-FC1217ADD37B}"/>
              </a:ext>
            </a:extLst>
          </p:cNvPr>
          <p:cNvSpPr/>
          <p:nvPr/>
        </p:nvSpPr>
        <p:spPr>
          <a:xfrm>
            <a:off x="3828495" y="6574008"/>
            <a:ext cx="45719" cy="4273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4" name="Group 183"/>
          <p:cNvGrpSpPr/>
          <p:nvPr/>
        </p:nvGrpSpPr>
        <p:grpSpPr>
          <a:xfrm>
            <a:off x="5170565" y="10721279"/>
            <a:ext cx="3180770" cy="1074498"/>
            <a:chOff x="4361042" y="9926933"/>
            <a:chExt cx="3032070" cy="494269"/>
          </a:xfrm>
        </p:grpSpPr>
        <p:sp>
          <p:nvSpPr>
            <p:cNvPr id="186" name="Rectangle: Rounded Corners 125">
              <a:extLst>
                <a:ext uri="{FF2B5EF4-FFF2-40B4-BE49-F238E27FC236}">
                  <a16:creationId xmlns:a16="http://schemas.microsoft.com/office/drawing/2014/main" id="{5FED8278-D9EB-411D-A8A1-50EAD7D2BF78}"/>
                </a:ext>
              </a:extLst>
            </p:cNvPr>
            <p:cNvSpPr/>
            <p:nvPr/>
          </p:nvSpPr>
          <p:spPr>
            <a:xfrm>
              <a:off x="4361042" y="10026576"/>
              <a:ext cx="3032070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Urban issues </a:t>
              </a: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and challenges</a:t>
              </a:r>
            </a:p>
          </p:txBody>
        </p: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1FC9459C-BF46-4125-AB76-31E57CF69E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302537" y="9926933"/>
              <a:ext cx="0" cy="97127"/>
            </a:xfrm>
            <a:prstGeom prst="line">
              <a:avLst/>
            </a:prstGeom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7" name="Group 216"/>
          <p:cNvGrpSpPr/>
          <p:nvPr/>
        </p:nvGrpSpPr>
        <p:grpSpPr>
          <a:xfrm>
            <a:off x="699932" y="8608680"/>
            <a:ext cx="2999899" cy="905775"/>
            <a:chOff x="3666129" y="11123605"/>
            <a:chExt cx="1787297" cy="494033"/>
          </a:xfrm>
        </p:grpSpPr>
        <p:sp>
          <p:nvSpPr>
            <p:cNvPr id="218" name="Rectangle: Rounded Corners 144">
              <a:extLst>
                <a:ext uri="{FF2B5EF4-FFF2-40B4-BE49-F238E27FC236}">
                  <a16:creationId xmlns:a16="http://schemas.microsoft.com/office/drawing/2014/main" id="{4A337D4B-CD57-4B4F-96C3-6D01F1CCB771}"/>
                </a:ext>
              </a:extLst>
            </p:cNvPr>
            <p:cNvSpPr/>
            <p:nvPr/>
          </p:nvSpPr>
          <p:spPr>
            <a:xfrm>
              <a:off x="3666129" y="11223012"/>
              <a:ext cx="1787297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Familiar Fieldwork</a:t>
              </a:r>
              <a:endParaRPr lang="en-GB" sz="2000" dirty="0">
                <a:solidFill>
                  <a:schemeClr val="tx1"/>
                </a:solidFill>
                <a:latin typeface="+mj-lt"/>
              </a:endParaRPr>
            </a:p>
          </p:txBody>
        </p: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D4CDF97F-ADEB-4A23-ABD6-099264B4A56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62950" y="11123605"/>
              <a:ext cx="0" cy="96361"/>
            </a:xfrm>
            <a:prstGeom prst="line">
              <a:avLst/>
            </a:prstGeom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3" name="Group 222"/>
          <p:cNvGrpSpPr/>
          <p:nvPr/>
        </p:nvGrpSpPr>
        <p:grpSpPr>
          <a:xfrm>
            <a:off x="2743709" y="6897516"/>
            <a:ext cx="3439144" cy="1096848"/>
            <a:chOff x="4361043" y="10118113"/>
            <a:chExt cx="2030887" cy="496547"/>
          </a:xfrm>
        </p:grpSpPr>
        <p:sp>
          <p:nvSpPr>
            <p:cNvPr id="224" name="Rectangle: Rounded Corners 125">
              <a:extLst>
                <a:ext uri="{FF2B5EF4-FFF2-40B4-BE49-F238E27FC236}">
                  <a16:creationId xmlns:a16="http://schemas.microsoft.com/office/drawing/2014/main" id="{5FED8278-D9EB-411D-A8A1-50EAD7D2BF78}"/>
                </a:ext>
              </a:extLst>
            </p:cNvPr>
            <p:cNvSpPr/>
            <p:nvPr/>
          </p:nvSpPr>
          <p:spPr>
            <a:xfrm>
              <a:off x="4361043" y="10118113"/>
              <a:ext cx="2030887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Physical landscapes:</a:t>
              </a:r>
            </a:p>
            <a:p>
              <a:pPr algn="ctr"/>
              <a:r>
                <a:rPr lang="en-GB" sz="2000" b="1" i="1" dirty="0">
                  <a:solidFill>
                    <a:schemeClr val="tx1"/>
                  </a:solidFill>
                  <a:latin typeface="+mj-lt"/>
                </a:rPr>
                <a:t>Rivers</a:t>
              </a:r>
            </a:p>
          </p:txBody>
        </p: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1FC9459C-BF46-4125-AB76-31E57CF69E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302537" y="10517528"/>
              <a:ext cx="0" cy="97132"/>
            </a:xfrm>
            <a:prstGeom prst="line">
              <a:avLst/>
            </a:prstGeom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" name="Group 228"/>
          <p:cNvGrpSpPr/>
          <p:nvPr/>
        </p:nvGrpSpPr>
        <p:grpSpPr>
          <a:xfrm>
            <a:off x="4327079" y="8567052"/>
            <a:ext cx="3533865" cy="1068672"/>
            <a:chOff x="3406464" y="11123606"/>
            <a:chExt cx="1787297" cy="506970"/>
          </a:xfrm>
        </p:grpSpPr>
        <p:sp>
          <p:nvSpPr>
            <p:cNvPr id="230" name="Rectangle: Rounded Corners 144">
              <a:extLst>
                <a:ext uri="{FF2B5EF4-FFF2-40B4-BE49-F238E27FC236}">
                  <a16:creationId xmlns:a16="http://schemas.microsoft.com/office/drawing/2014/main" id="{4A337D4B-CD57-4B4F-96C3-6D01F1CCB771}"/>
                </a:ext>
              </a:extLst>
            </p:cNvPr>
            <p:cNvSpPr/>
            <p:nvPr/>
          </p:nvSpPr>
          <p:spPr>
            <a:xfrm>
              <a:off x="3406464" y="11235950"/>
              <a:ext cx="1787297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Physical landscapes:</a:t>
              </a:r>
            </a:p>
            <a:p>
              <a:pPr algn="ctr"/>
              <a:r>
                <a:rPr lang="en-GB" sz="2000" b="1" i="1" dirty="0">
                  <a:solidFill>
                    <a:schemeClr val="tx1"/>
                  </a:solidFill>
                  <a:latin typeface="+mj-lt"/>
                </a:rPr>
                <a:t> Coasts</a:t>
              </a:r>
            </a:p>
          </p:txBody>
        </p: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D4CDF97F-ADEB-4A23-ABD6-099264B4A56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86453" y="11123606"/>
              <a:ext cx="0" cy="97126"/>
            </a:xfrm>
            <a:prstGeom prst="line">
              <a:avLst/>
            </a:prstGeom>
            <a:ln w="28575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1" name="Oval 240">
            <a:extLst>
              <a:ext uri="{FF2B5EF4-FFF2-40B4-BE49-F238E27FC236}">
                <a16:creationId xmlns:a16="http://schemas.microsoft.com/office/drawing/2014/main" id="{3B216806-2D9A-4DA0-B493-1350773DF722}"/>
              </a:ext>
            </a:extLst>
          </p:cNvPr>
          <p:cNvSpPr/>
          <p:nvPr/>
        </p:nvSpPr>
        <p:spPr>
          <a:xfrm>
            <a:off x="1514548" y="5985909"/>
            <a:ext cx="477712" cy="47771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9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Y11</a:t>
            </a:r>
          </a:p>
        </p:txBody>
      </p:sp>
      <p:sp>
        <p:nvSpPr>
          <p:cNvPr id="255" name="Rectangle 254">
            <a:extLst>
              <a:ext uri="{FF2B5EF4-FFF2-40B4-BE49-F238E27FC236}">
                <a16:creationId xmlns:a16="http://schemas.microsoft.com/office/drawing/2014/main" id="{B3A49D00-060A-48DD-9EA2-EC9A54DA3742}"/>
              </a:ext>
            </a:extLst>
          </p:cNvPr>
          <p:cNvSpPr/>
          <p:nvPr/>
        </p:nvSpPr>
        <p:spPr>
          <a:xfrm flipH="1">
            <a:off x="2997895" y="2591675"/>
            <a:ext cx="45719" cy="40971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2" name="Group 241"/>
          <p:cNvGrpSpPr/>
          <p:nvPr/>
        </p:nvGrpSpPr>
        <p:grpSpPr>
          <a:xfrm>
            <a:off x="2530146" y="5232131"/>
            <a:ext cx="2278126" cy="698913"/>
            <a:chOff x="4366495" y="10118475"/>
            <a:chExt cx="1619245" cy="496185"/>
          </a:xfrm>
        </p:grpSpPr>
        <p:sp>
          <p:nvSpPr>
            <p:cNvPr id="243" name="Rectangle: Rounded Corners 125">
              <a:extLst>
                <a:ext uri="{FF2B5EF4-FFF2-40B4-BE49-F238E27FC236}">
                  <a16:creationId xmlns:a16="http://schemas.microsoft.com/office/drawing/2014/main" id="{5FED8278-D9EB-411D-A8A1-50EAD7D2BF78}"/>
                </a:ext>
              </a:extLst>
            </p:cNvPr>
            <p:cNvSpPr/>
            <p:nvPr/>
          </p:nvSpPr>
          <p:spPr>
            <a:xfrm>
              <a:off x="4366495" y="10118475"/>
              <a:ext cx="1619245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Economic world</a:t>
              </a:r>
              <a:endParaRPr lang="en-GB" sz="2000" dirty="0">
                <a:solidFill>
                  <a:schemeClr val="tx1"/>
                </a:solidFill>
                <a:latin typeface="+mj-lt"/>
              </a:endParaRPr>
            </a:p>
          </p:txBody>
        </p: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1FC9459C-BF46-4125-AB76-31E57CF69E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302537" y="10517528"/>
              <a:ext cx="0" cy="97132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5" name="Group 234"/>
          <p:cNvGrpSpPr/>
          <p:nvPr/>
        </p:nvGrpSpPr>
        <p:grpSpPr>
          <a:xfrm>
            <a:off x="2103915" y="3947519"/>
            <a:ext cx="2958739" cy="972921"/>
            <a:chOff x="3414516" y="11087501"/>
            <a:chExt cx="1787297" cy="496655"/>
          </a:xfrm>
        </p:grpSpPr>
        <p:sp>
          <p:nvSpPr>
            <p:cNvPr id="236" name="Rectangle: Rounded Corners 144">
              <a:extLst>
                <a:ext uri="{FF2B5EF4-FFF2-40B4-BE49-F238E27FC236}">
                  <a16:creationId xmlns:a16="http://schemas.microsoft.com/office/drawing/2014/main" id="{4A337D4B-CD57-4B4F-96C3-6D01F1CCB771}"/>
                </a:ext>
              </a:extLst>
            </p:cNvPr>
            <p:cNvSpPr/>
            <p:nvPr/>
          </p:nvSpPr>
          <p:spPr>
            <a:xfrm>
              <a:off x="3414516" y="11189530"/>
              <a:ext cx="1787297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Pre-release </a:t>
              </a: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and familiar fieldwork</a:t>
              </a:r>
            </a:p>
          </p:txBody>
        </p: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D4CDF97F-ADEB-4A23-ABD6-099264B4A56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04044" y="11087501"/>
              <a:ext cx="0" cy="96361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6" name="Rectangle 255">
            <a:extLst>
              <a:ext uri="{FF2B5EF4-FFF2-40B4-BE49-F238E27FC236}">
                <a16:creationId xmlns:a16="http://schemas.microsoft.com/office/drawing/2014/main" id="{B3A49D00-060A-48DD-9EA2-EC9A54DA3742}"/>
              </a:ext>
            </a:extLst>
          </p:cNvPr>
          <p:cNvSpPr/>
          <p:nvPr/>
        </p:nvSpPr>
        <p:spPr>
          <a:xfrm flipH="1">
            <a:off x="5604313" y="3237061"/>
            <a:ext cx="45719" cy="3439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5" name="Group 244"/>
          <p:cNvGrpSpPr/>
          <p:nvPr/>
        </p:nvGrpSpPr>
        <p:grpSpPr>
          <a:xfrm>
            <a:off x="5049325" y="5224302"/>
            <a:ext cx="2551466" cy="714070"/>
            <a:chOff x="4030561" y="10134706"/>
            <a:chExt cx="2551466" cy="493059"/>
          </a:xfrm>
        </p:grpSpPr>
        <p:sp>
          <p:nvSpPr>
            <p:cNvPr id="246" name="Rectangle: Rounded Corners 125">
              <a:extLst>
                <a:ext uri="{FF2B5EF4-FFF2-40B4-BE49-F238E27FC236}">
                  <a16:creationId xmlns:a16="http://schemas.microsoft.com/office/drawing/2014/main" id="{5FED8278-D9EB-411D-A8A1-50EAD7D2BF78}"/>
                </a:ext>
              </a:extLst>
            </p:cNvPr>
            <p:cNvSpPr/>
            <p:nvPr/>
          </p:nvSpPr>
          <p:spPr>
            <a:xfrm>
              <a:off x="4030561" y="10134706"/>
              <a:ext cx="2551466" cy="394626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The living world </a:t>
              </a:r>
              <a:endParaRPr lang="en-GB" sz="2000" dirty="0">
                <a:solidFill>
                  <a:schemeClr val="tx1"/>
                </a:solidFill>
                <a:latin typeface="+mj-lt"/>
              </a:endParaRPr>
            </a:p>
          </p:txBody>
        </p: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1FC9459C-BF46-4125-AB76-31E57CF69E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306618" y="10530638"/>
              <a:ext cx="0" cy="97127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1" name="Group 250"/>
          <p:cNvGrpSpPr/>
          <p:nvPr/>
        </p:nvGrpSpPr>
        <p:grpSpPr>
          <a:xfrm>
            <a:off x="5838154" y="4011797"/>
            <a:ext cx="2449821" cy="752469"/>
            <a:chOff x="3406464" y="11123606"/>
            <a:chExt cx="1787297" cy="587021"/>
          </a:xfrm>
        </p:grpSpPr>
        <p:sp>
          <p:nvSpPr>
            <p:cNvPr id="252" name="Rectangle: Rounded Corners 144">
              <a:extLst>
                <a:ext uri="{FF2B5EF4-FFF2-40B4-BE49-F238E27FC236}">
                  <a16:creationId xmlns:a16="http://schemas.microsoft.com/office/drawing/2014/main" id="{4A337D4B-CD57-4B4F-96C3-6D01F1CCB771}"/>
                </a:ext>
              </a:extLst>
            </p:cNvPr>
            <p:cNvSpPr/>
            <p:nvPr/>
          </p:nvSpPr>
          <p:spPr>
            <a:xfrm>
              <a:off x="3406464" y="11221709"/>
              <a:ext cx="1787297" cy="488918"/>
            </a:xfrm>
            <a:prstGeom prst="roundRect">
              <a:avLst>
                <a:gd name="adj" fmla="val 45631"/>
              </a:avLst>
            </a:prstGeom>
            <a:noFill/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+mj-lt"/>
                </a:rPr>
                <a:t>Natural resources</a:t>
              </a:r>
              <a:endParaRPr lang="en-GB" sz="2000" dirty="0">
                <a:solidFill>
                  <a:schemeClr val="tx1"/>
                </a:solidFill>
                <a:latin typeface="+mj-lt"/>
              </a:endParaRPr>
            </a:p>
          </p:txBody>
        </p: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D4CDF97F-ADEB-4A23-ABD6-099264B4A56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86453" y="11123606"/>
              <a:ext cx="0" cy="97121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300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ath 16x9">
  <a:themeElements>
    <a:clrScheme name="Col 5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1E78BE"/>
      </a:accent1>
      <a:accent2>
        <a:srgbClr val="9CBB5D"/>
      </a:accent2>
      <a:accent3>
        <a:srgbClr val="F29B27"/>
      </a:accent3>
      <a:accent4>
        <a:srgbClr val="BD382F"/>
      </a:accent4>
      <a:accent5>
        <a:srgbClr val="1CA385"/>
      </a:accent5>
      <a:accent6>
        <a:srgbClr val="F14124"/>
      </a:accent6>
      <a:hlink>
        <a:srgbClr val="56C7AA"/>
      </a:hlink>
      <a:folHlink>
        <a:srgbClr val="59A8D1"/>
      </a:folHlink>
    </a:clrScheme>
    <a:fontScheme name="Custom 1">
      <a:majorFont>
        <a:latin typeface="Euphemi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Template" id="{6C655332-E8A4-430E-95B5-DC5FD056B4B8}" vid="{7F4E49EE-E05F-4B7F-9D16-6A4067897A80}"/>
    </a:ext>
  </a:extLst>
</a:theme>
</file>

<file path=ppt/theme/theme2.xml><?xml version="1.0" encoding="utf-8"?>
<a:theme xmlns:a="http://schemas.openxmlformats.org/drawingml/2006/main" name="Office Them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9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50DDDB9-566E-495B-9015-C38DD52A14E0}">
  <we:reference id="wa104381063" version="1.0.0.1" store="en-001" storeType="OMEX"/>
  <we:alternateReferences>
    <we:reference id="WA104381063" version="1.0.0.1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ColTemplate</Template>
  <TotalTime>0</TotalTime>
  <Words>31</Words>
  <Application>Microsoft Office PowerPoint</Application>
  <PresentationFormat>A3 Paper (297x420 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Euphemia</vt:lpstr>
      <vt:lpstr>Verdana</vt:lpstr>
      <vt:lpstr>Math 16x9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2020-06-02T13:28:40Z</dcterms:created>
  <dcterms:modified xsi:type="dcterms:W3CDTF">2026-05-14T06:28:37Z</dcterms:modified>
</cp:coreProperties>
</file>