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9601200" cy="12801600" type="A3"/>
  <p:notesSz cx="6797675" cy="9926638"/>
  <p:defaultTextStyle>
    <a:defPPr>
      <a:defRPr lang="en-US"/>
    </a:defPPr>
    <a:lvl1pPr marL="0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1pPr>
    <a:lvl2pPr marL="610956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2pPr>
    <a:lvl3pPr marL="1221913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3pPr>
    <a:lvl4pPr marL="1832869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4pPr>
    <a:lvl5pPr marL="2443825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5pPr>
    <a:lvl6pPr marL="3054782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6pPr>
    <a:lvl7pPr marL="3665738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7pPr>
    <a:lvl8pPr marL="4276695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8pPr>
    <a:lvl9pPr marL="4887651" algn="l" defTabSz="1221913" rtl="0" eaLnBrk="1" latinLnBrk="0" hangingPunct="1">
      <a:defRPr sz="240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127">
          <p15:clr>
            <a:srgbClr val="A4A3A4"/>
          </p15:clr>
        </p15:guide>
        <p15:guide id="4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BD6D03"/>
    <a:srgbClr val="28BB05"/>
    <a:srgbClr val="66FF66"/>
    <a:srgbClr val="187103"/>
    <a:srgbClr val="006600"/>
    <a:srgbClr val="FF66FF"/>
    <a:srgbClr val="33CC33"/>
    <a:srgbClr val="CC99FF"/>
    <a:srgbClr val="58B3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43" autoAdjust="0"/>
    <p:restoredTop sz="94110" autoAdjust="0"/>
  </p:normalViewPr>
  <p:slideViewPr>
    <p:cSldViewPr showGuides="1">
      <p:cViewPr varScale="1">
        <p:scale>
          <a:sx n="56" d="100"/>
          <a:sy n="56" d="100"/>
        </p:scale>
        <p:origin x="3498" y="108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5" d="100"/>
          <a:sy n="65" d="100"/>
        </p:scale>
        <p:origin x="3154" y="43"/>
      </p:cViewPr>
      <p:guideLst>
        <p:guide orient="horz" pos="2880"/>
        <p:guide pos="2160"/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7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B7646E-8811-423A-9C42-2CBFADA00A96}" type="datetimeFigureOut">
              <a:rPr lang="en-US" smtClean="0"/>
              <a:t>5/13/2026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" y="9428586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7" y="9428586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60E59-1627-4404-ACC5-51C744AB0F2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225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7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677E230-58DD-43ED-96A1-552DDAB53532}" type="datetimeFigureOut">
              <a:rPr lang="en-US" smtClean="0"/>
              <a:pPr/>
              <a:t>5/13/2026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28586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7" y="9428586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841221E5-7225-48EB-A4EE-420E7BFCF70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669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21913" rtl="0" eaLnBrk="1" latinLnBrk="0" hangingPunct="1">
      <a:defRPr sz="1604" kern="1200">
        <a:solidFill>
          <a:schemeClr val="tx2"/>
        </a:solidFill>
        <a:latin typeface="+mn-lt"/>
        <a:ea typeface="+mn-ea"/>
        <a:cs typeface="+mn-cs"/>
      </a:defRPr>
    </a:lvl1pPr>
    <a:lvl2pPr marL="610956" algn="l" defTabSz="1221913" rtl="0" eaLnBrk="1" latinLnBrk="0" hangingPunct="1">
      <a:defRPr sz="1604" kern="1200">
        <a:solidFill>
          <a:schemeClr val="tx2"/>
        </a:solidFill>
        <a:latin typeface="+mn-lt"/>
        <a:ea typeface="+mn-ea"/>
        <a:cs typeface="+mn-cs"/>
      </a:defRPr>
    </a:lvl2pPr>
    <a:lvl3pPr marL="1221913" algn="l" defTabSz="1221913" rtl="0" eaLnBrk="1" latinLnBrk="0" hangingPunct="1">
      <a:defRPr sz="1604" kern="1200">
        <a:solidFill>
          <a:schemeClr val="tx2"/>
        </a:solidFill>
        <a:latin typeface="+mn-lt"/>
        <a:ea typeface="+mn-ea"/>
        <a:cs typeface="+mn-cs"/>
      </a:defRPr>
    </a:lvl3pPr>
    <a:lvl4pPr marL="1832869" algn="l" defTabSz="1221913" rtl="0" eaLnBrk="1" latinLnBrk="0" hangingPunct="1">
      <a:defRPr sz="1604" kern="1200">
        <a:solidFill>
          <a:schemeClr val="tx2"/>
        </a:solidFill>
        <a:latin typeface="+mn-lt"/>
        <a:ea typeface="+mn-ea"/>
        <a:cs typeface="+mn-cs"/>
      </a:defRPr>
    </a:lvl4pPr>
    <a:lvl5pPr marL="2443825" algn="l" defTabSz="1221913" rtl="0" eaLnBrk="1" latinLnBrk="0" hangingPunct="1">
      <a:defRPr sz="1604" kern="1200">
        <a:solidFill>
          <a:schemeClr val="tx2"/>
        </a:solidFill>
        <a:latin typeface="+mn-lt"/>
        <a:ea typeface="+mn-ea"/>
        <a:cs typeface="+mn-cs"/>
      </a:defRPr>
    </a:lvl5pPr>
    <a:lvl6pPr marL="3054782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6pPr>
    <a:lvl7pPr marL="3665738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7pPr>
    <a:lvl8pPr marL="4276695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8pPr>
    <a:lvl9pPr marL="4887651" algn="l" defTabSz="1221913" rtl="0" eaLnBrk="1" latinLnBrk="0" hangingPunct="1">
      <a:defRPr sz="1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1221E5-7225-48EB-A4EE-420E7BFCF70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23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767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DBA3E3A7-1B9D-4AF5-B4EE-AB3CC867B5A8}"/>
              </a:ext>
            </a:extLst>
          </p:cNvPr>
          <p:cNvSpPr/>
          <p:nvPr userDrawn="1"/>
        </p:nvSpPr>
        <p:spPr bwMode="ltGray">
          <a:xfrm flipH="1">
            <a:off x="-8117" y="0"/>
            <a:ext cx="9601200" cy="496143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634" tIns="44317" rIns="88634" bIns="44317" rtlCol="0" anchor="ctr"/>
          <a:lstStyle/>
          <a:p>
            <a:pPr algn="ctr"/>
            <a:endParaRPr lang="en-GB" sz="2400" dirty="0">
              <a:solidFill>
                <a:schemeClr val="bg1">
                  <a:alpha val="49000"/>
                </a:schemeClr>
              </a:solidFill>
              <a:latin typeface="+mj-lt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016F72F-B776-4215-97AF-08DC6EB4F86D}"/>
              </a:ext>
            </a:extLst>
          </p:cNvPr>
          <p:cNvSpPr/>
          <p:nvPr userDrawn="1"/>
        </p:nvSpPr>
        <p:spPr bwMode="ltGray">
          <a:xfrm flipH="1">
            <a:off x="-9942" y="12297545"/>
            <a:ext cx="9601200" cy="496143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634" tIns="44317" rIns="88634" bIns="44317" rtlCol="0" anchor="ctr"/>
          <a:lstStyle/>
          <a:p>
            <a:pPr algn="ctr"/>
            <a:endParaRPr lang="en-GB" sz="2400" dirty="0">
              <a:solidFill>
                <a:schemeClr val="tx1">
                  <a:lumMod val="50000"/>
                  <a:alpha val="49000"/>
                </a:schemeClr>
              </a:solidFill>
              <a:latin typeface="+mj-lt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FCD8395-BF97-49A5-B803-F3514A0E4D82}"/>
              </a:ext>
            </a:extLst>
          </p:cNvPr>
          <p:cNvGrpSpPr/>
          <p:nvPr userDrawn="1"/>
        </p:nvGrpSpPr>
        <p:grpSpPr>
          <a:xfrm>
            <a:off x="9053771" y="-79920"/>
            <a:ext cx="537487" cy="576062"/>
            <a:chOff x="9053771" y="-79920"/>
            <a:chExt cx="537487" cy="576062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5ABF2995-FDC6-4EEA-A46C-A0CC6C4EDBF8}"/>
                </a:ext>
              </a:extLst>
            </p:cNvPr>
            <p:cNvSpPr/>
            <p:nvPr userDrawn="1"/>
          </p:nvSpPr>
          <p:spPr bwMode="gray">
            <a:xfrm flipH="1">
              <a:off x="9053771" y="-1"/>
              <a:ext cx="537487" cy="496143"/>
            </a:xfrm>
            <a:prstGeom prst="rect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8634" tIns="44317" rIns="88634" bIns="44317" rtlCol="0" anchor="ctr"/>
            <a:lstStyle/>
            <a:p>
              <a:pPr algn="ctr"/>
              <a:endParaRPr sz="1309" dirty="0"/>
            </a:p>
          </p:txBody>
        </p:sp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9FE688EE-6674-4F37-BBA7-7E718626C1D5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9053771" y="-79920"/>
              <a:ext cx="0" cy="57606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4788C67-B705-496D-8FDB-6F9BE6BF7228}"/>
              </a:ext>
            </a:extLst>
          </p:cNvPr>
          <p:cNvGrpSpPr/>
          <p:nvPr userDrawn="1"/>
        </p:nvGrpSpPr>
        <p:grpSpPr>
          <a:xfrm>
            <a:off x="9063713" y="12217626"/>
            <a:ext cx="537487" cy="576062"/>
            <a:chOff x="9053771" y="-79920"/>
            <a:chExt cx="537487" cy="576062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059A0792-C6D8-4862-B4DD-F90E4E128ED6}"/>
                </a:ext>
              </a:extLst>
            </p:cNvPr>
            <p:cNvSpPr/>
            <p:nvPr userDrawn="1"/>
          </p:nvSpPr>
          <p:spPr bwMode="gray">
            <a:xfrm flipH="1">
              <a:off x="9053771" y="-1"/>
              <a:ext cx="537487" cy="496143"/>
            </a:xfrm>
            <a:prstGeom prst="rect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8634" tIns="44317" rIns="88634" bIns="44317" rtlCol="0" anchor="ctr"/>
            <a:lstStyle/>
            <a:p>
              <a:pPr algn="ctr"/>
              <a:endParaRPr sz="1309" dirty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58A5BA0A-49D6-4521-AB5D-F9EBAE5BD11A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9053771" y="-79920"/>
              <a:ext cx="0" cy="57606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8D1CF905-51DF-49B0-BDF1-5D290D2829EB}"/>
              </a:ext>
            </a:extLst>
          </p:cNvPr>
          <p:cNvGrpSpPr/>
          <p:nvPr userDrawn="1"/>
        </p:nvGrpSpPr>
        <p:grpSpPr>
          <a:xfrm rot="10800000">
            <a:off x="0" y="12305050"/>
            <a:ext cx="537487" cy="576062"/>
            <a:chOff x="9053771" y="-79920"/>
            <a:chExt cx="537487" cy="576062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CDF42E0-0CCE-415C-9DE3-EC5346F1BBE0}"/>
                </a:ext>
              </a:extLst>
            </p:cNvPr>
            <p:cNvSpPr/>
            <p:nvPr userDrawn="1"/>
          </p:nvSpPr>
          <p:spPr bwMode="gray">
            <a:xfrm flipH="1">
              <a:off x="9053771" y="-1"/>
              <a:ext cx="537487" cy="496143"/>
            </a:xfrm>
            <a:prstGeom prst="rect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8634" tIns="44317" rIns="88634" bIns="44317" rtlCol="0" anchor="ctr"/>
            <a:lstStyle/>
            <a:p>
              <a:pPr algn="ctr"/>
              <a:endParaRPr sz="1309" dirty="0"/>
            </a:p>
          </p:txBody>
        </p: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234D791C-57D5-49F8-829F-C9112F6D5D42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9053771" y="-79920"/>
              <a:ext cx="0" cy="57606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BB814BDB-26B0-4580-A4E2-F63C32BD45B5}"/>
              </a:ext>
            </a:extLst>
          </p:cNvPr>
          <p:cNvGrpSpPr/>
          <p:nvPr userDrawn="1"/>
        </p:nvGrpSpPr>
        <p:grpSpPr>
          <a:xfrm rot="10800000">
            <a:off x="-9942" y="-1"/>
            <a:ext cx="537487" cy="576062"/>
            <a:chOff x="9053771" y="-79920"/>
            <a:chExt cx="537487" cy="576062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D2E0CF5C-73B6-49F3-BDA2-837BCDA3908B}"/>
                </a:ext>
              </a:extLst>
            </p:cNvPr>
            <p:cNvSpPr/>
            <p:nvPr userDrawn="1"/>
          </p:nvSpPr>
          <p:spPr bwMode="gray">
            <a:xfrm flipH="1">
              <a:off x="9053771" y="-1"/>
              <a:ext cx="537487" cy="496143"/>
            </a:xfrm>
            <a:prstGeom prst="rect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8634" tIns="44317" rIns="88634" bIns="44317" rtlCol="0" anchor="ctr"/>
            <a:lstStyle/>
            <a:p>
              <a:pPr algn="ctr"/>
              <a:endParaRPr sz="1309" dirty="0"/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DC394E51-DD9A-4C82-93A7-5D8D06FBEE43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9053771" y="-79920"/>
              <a:ext cx="0" cy="576062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69A22CE-5CA1-4727-B30F-8701EC49DF18}"/>
              </a:ext>
            </a:extLst>
          </p:cNvPr>
          <p:cNvSpPr txBox="1"/>
          <p:nvPr userDrawn="1"/>
        </p:nvSpPr>
        <p:spPr>
          <a:xfrm>
            <a:off x="1158313" y="-25915"/>
            <a:ext cx="7233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12219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uphemia"/>
                <a:ea typeface="+mn-ea"/>
                <a:cs typeface="+mn-cs"/>
              </a:rPr>
              <a:t>Learning Journey – Years 10 and 11 Higher</a:t>
            </a:r>
          </a:p>
        </p:txBody>
      </p:sp>
    </p:spTree>
    <p:extLst>
      <p:ext uri="{BB962C8B-B14F-4D97-AF65-F5344CB8AC3E}">
        <p14:creationId xmlns:p14="http://schemas.microsoft.com/office/powerpoint/2010/main" val="205432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64723" rtl="0" eaLnBrk="1" latinLnBrk="0" hangingPunct="1">
        <a:lnSpc>
          <a:spcPct val="90000"/>
        </a:lnSpc>
        <a:spcBef>
          <a:spcPct val="0"/>
        </a:spcBef>
        <a:buNone/>
        <a:defRPr sz="2617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179476" indent="-179476" algn="l" defTabSz="664723" rtl="0" eaLnBrk="1" latinLnBrk="0" hangingPunct="1">
        <a:lnSpc>
          <a:spcPct val="90000"/>
        </a:lnSpc>
        <a:spcBef>
          <a:spcPts val="1018"/>
        </a:spcBef>
        <a:buFont typeface="Euphemia" pitchFamily="34" charset="0"/>
        <a:buChar char="›"/>
        <a:defRPr sz="2035" kern="1200">
          <a:solidFill>
            <a:schemeClr val="tx1"/>
          </a:solidFill>
          <a:latin typeface="+mn-lt"/>
          <a:ea typeface="+mn-ea"/>
          <a:cs typeface="+mn-cs"/>
        </a:defRPr>
      </a:lvl1pPr>
      <a:lvl2pPr marL="445367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–"/>
        <a:defRPr sz="1745" kern="1200">
          <a:solidFill>
            <a:schemeClr val="tx1"/>
          </a:solidFill>
          <a:latin typeface="+mn-lt"/>
          <a:ea typeface="+mn-ea"/>
          <a:cs typeface="+mn-cs"/>
        </a:defRPr>
      </a:lvl2pPr>
      <a:lvl3pPr marL="711255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›"/>
        <a:defRPr sz="1454" kern="1200">
          <a:solidFill>
            <a:schemeClr val="tx1"/>
          </a:solidFill>
          <a:latin typeface="+mn-lt"/>
          <a:ea typeface="+mn-ea"/>
          <a:cs typeface="+mn-cs"/>
        </a:defRPr>
      </a:lvl3pPr>
      <a:lvl4pPr marL="977144" indent="-179476" algn="l" defTabSz="664723" rtl="0" eaLnBrk="1" latinLnBrk="0" hangingPunct="1">
        <a:lnSpc>
          <a:spcPct val="90000"/>
        </a:lnSpc>
        <a:spcBef>
          <a:spcPts val="437"/>
        </a:spcBef>
        <a:buFont typeface="Arial" pitchFamily="34" charset="0"/>
        <a:buChar char="–"/>
        <a:defRPr sz="1309" kern="1200">
          <a:solidFill>
            <a:schemeClr val="tx1"/>
          </a:solidFill>
          <a:latin typeface="+mn-lt"/>
          <a:ea typeface="+mn-ea"/>
          <a:cs typeface="+mn-cs"/>
        </a:defRPr>
      </a:lvl4pPr>
      <a:lvl5pPr marL="1243034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›"/>
        <a:defRPr sz="1309" kern="1200">
          <a:solidFill>
            <a:schemeClr val="tx1"/>
          </a:solidFill>
          <a:latin typeface="+mn-lt"/>
          <a:ea typeface="+mn-ea"/>
          <a:cs typeface="+mn-cs"/>
        </a:defRPr>
      </a:lvl5pPr>
      <a:lvl6pPr marL="1508924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–"/>
        <a:defRPr sz="1309" kern="1200">
          <a:solidFill>
            <a:schemeClr val="tx1"/>
          </a:solidFill>
          <a:latin typeface="+mn-lt"/>
          <a:ea typeface="+mn-ea"/>
          <a:cs typeface="+mn-cs"/>
        </a:defRPr>
      </a:lvl6pPr>
      <a:lvl7pPr marL="1774814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›"/>
        <a:defRPr sz="1309" kern="1200">
          <a:solidFill>
            <a:schemeClr val="tx1"/>
          </a:solidFill>
          <a:latin typeface="+mn-lt"/>
          <a:ea typeface="+mn-ea"/>
          <a:cs typeface="+mn-cs"/>
        </a:defRPr>
      </a:lvl7pPr>
      <a:lvl8pPr marL="2040703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–"/>
        <a:defRPr sz="1309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306593" indent="-179476" algn="l" defTabSz="664723" rtl="0" eaLnBrk="1" latinLnBrk="0" hangingPunct="1">
        <a:lnSpc>
          <a:spcPct val="90000"/>
        </a:lnSpc>
        <a:spcBef>
          <a:spcPts val="437"/>
        </a:spcBef>
        <a:buFont typeface="Euphemia" pitchFamily="34" charset="0"/>
        <a:buChar char="›"/>
        <a:defRPr sz="1309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1pPr>
      <a:lvl2pPr marL="332361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2pPr>
      <a:lvl3pPr marL="664723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3pPr>
      <a:lvl4pPr marL="997087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4pPr>
      <a:lvl5pPr marL="1329448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5pPr>
      <a:lvl6pPr marL="1661811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6pPr>
      <a:lvl7pPr marL="1994174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7pPr>
      <a:lvl8pPr marL="2326535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8pPr>
      <a:lvl9pPr marL="2658898" algn="l" defTabSz="664723" rtl="0" eaLnBrk="1" latinLnBrk="0" hangingPunct="1">
        <a:defRPr sz="13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val="F26B43"/>
          </p15:clr>
        </p15:guide>
        <p15:guide id="2" pos="6048" userDrawn="1">
          <p15:clr>
            <a:srgbClr val="F26B43"/>
          </p15:clr>
        </p15:guide>
        <p15:guide id="3" pos="344" userDrawn="1">
          <p15:clr>
            <a:srgbClr val="F26B43"/>
          </p15:clr>
        </p15:guide>
        <p15:guide id="4" pos="1544" userDrawn="1">
          <p15:clr>
            <a:srgbClr val="F26B43"/>
          </p15:clr>
        </p15:guide>
        <p15:guide id="5" pos="1728" userDrawn="1">
          <p15:clr>
            <a:srgbClr val="F26B43"/>
          </p15:clr>
        </p15:guide>
        <p15:guide id="6" pos="2936" userDrawn="1">
          <p15:clr>
            <a:srgbClr val="F26B43"/>
          </p15:clr>
        </p15:guide>
        <p15:guide id="7" pos="3112" userDrawn="1">
          <p15:clr>
            <a:srgbClr val="F26B43"/>
          </p15:clr>
        </p15:guide>
        <p15:guide id="8" pos="4320" userDrawn="1">
          <p15:clr>
            <a:srgbClr val="F26B43"/>
          </p15:clr>
        </p15:guide>
        <p15:guide id="9" pos="4504" userDrawn="1">
          <p15:clr>
            <a:srgbClr val="F26B43"/>
          </p15:clr>
        </p15:guide>
        <p15:guide id="10" pos="5704" userDrawn="1">
          <p15:clr>
            <a:srgbClr val="F26B43"/>
          </p15:clr>
        </p15:guide>
        <p15:guide id="11" orient="horz" userDrawn="1">
          <p15:clr>
            <a:srgbClr val="F26B43"/>
          </p15:clr>
        </p15:guide>
        <p15:guide id="12" orient="horz" pos="8064" userDrawn="1">
          <p15:clr>
            <a:srgbClr val="F26B43"/>
          </p15:clr>
        </p15:guide>
        <p15:guide id="13" orient="horz" pos="320" userDrawn="1">
          <p15:clr>
            <a:srgbClr val="F26B43"/>
          </p15:clr>
        </p15:guide>
        <p15:guide id="14" orient="horz" pos="992" userDrawn="1">
          <p15:clr>
            <a:srgbClr val="F26B43"/>
          </p15:clr>
        </p15:guide>
        <p15:guide id="15" orient="horz" pos="1440" userDrawn="1">
          <p15:clr>
            <a:srgbClr val="F26B43"/>
          </p15:clr>
        </p15:guide>
        <p15:guide id="16" orient="horz" pos="2120" userDrawn="1">
          <p15:clr>
            <a:srgbClr val="F26B43"/>
          </p15:clr>
        </p15:guide>
        <p15:guide id="17" orient="horz" pos="2568" userDrawn="1">
          <p15:clr>
            <a:srgbClr val="F26B43"/>
          </p15:clr>
        </p15:guide>
        <p15:guide id="18" orient="horz" pos="3240" userDrawn="1">
          <p15:clr>
            <a:srgbClr val="F26B43"/>
          </p15:clr>
        </p15:guide>
        <p15:guide id="19" orient="horz" pos="3696" userDrawn="1">
          <p15:clr>
            <a:srgbClr val="F26B43"/>
          </p15:clr>
        </p15:guide>
        <p15:guide id="20" orient="horz" pos="4368" userDrawn="1">
          <p15:clr>
            <a:srgbClr val="F26B43"/>
          </p15:clr>
        </p15:guide>
        <p15:guide id="21" orient="horz" pos="4824" userDrawn="1">
          <p15:clr>
            <a:srgbClr val="F26B43"/>
          </p15:clr>
        </p15:guide>
        <p15:guide id="22" orient="horz" pos="5496" userDrawn="1">
          <p15:clr>
            <a:srgbClr val="F26B43"/>
          </p15:clr>
        </p15:guide>
        <p15:guide id="23" orient="horz" pos="5944" userDrawn="1">
          <p15:clr>
            <a:srgbClr val="F26B43"/>
          </p15:clr>
        </p15:guide>
        <p15:guide id="24" orient="horz" pos="6624" userDrawn="1">
          <p15:clr>
            <a:srgbClr val="F26B43"/>
          </p15:clr>
        </p15:guide>
        <p15:guide id="25" orient="horz" pos="7072" userDrawn="1">
          <p15:clr>
            <a:srgbClr val="F26B43"/>
          </p15:clr>
        </p15:guide>
        <p15:guide id="26" orient="horz" pos="774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ck Arc 1">
            <a:extLst>
              <a:ext uri="{FF2B5EF4-FFF2-40B4-BE49-F238E27FC236}">
                <a16:creationId xmlns:a16="http://schemas.microsoft.com/office/drawing/2014/main" id="{8D7658D9-2FFA-4A69-86F7-F142060F563F}"/>
              </a:ext>
            </a:extLst>
          </p:cNvPr>
          <p:cNvSpPr/>
          <p:nvPr/>
        </p:nvSpPr>
        <p:spPr>
          <a:xfrm rot="16200000" flipH="1">
            <a:off x="-244525" y="3689654"/>
            <a:ext cx="2892542" cy="1258050"/>
          </a:xfrm>
          <a:custGeom>
            <a:avLst/>
            <a:gdLst>
              <a:gd name="connsiteX0" fmla="*/ 0 w 2307147"/>
              <a:gd name="connsiteY0" fmla="*/ 1233564 h 2467128"/>
              <a:gd name="connsiteX1" fmla="*/ 562616 w 2307147"/>
              <a:gd name="connsiteY1" fmla="*/ 174160 h 2467128"/>
              <a:gd name="connsiteX2" fmla="*/ 1789177 w 2307147"/>
              <a:gd name="connsiteY2" fmla="*/ 204137 h 2467128"/>
              <a:gd name="connsiteX3" fmla="*/ 2306158 w 2307147"/>
              <a:gd name="connsiteY3" fmla="*/ 1284670 h 2467128"/>
              <a:gd name="connsiteX4" fmla="*/ 1786603 w 2307147"/>
              <a:gd name="connsiteY4" fmla="*/ 1261633 h 2467128"/>
              <a:gd name="connsiteX5" fmla="*/ 1515264 w 2307147"/>
              <a:gd name="connsiteY5" fmla="*/ 647769 h 2467128"/>
              <a:gd name="connsiteX6" fmla="*/ 816556 w 2307147"/>
              <a:gd name="connsiteY6" fmla="*/ 629394 h 2467128"/>
              <a:gd name="connsiteX7" fmla="*/ 520056 w 2307147"/>
              <a:gd name="connsiteY7" fmla="*/ 1233564 h 2467128"/>
              <a:gd name="connsiteX8" fmla="*/ 0 w 2307147"/>
              <a:gd name="connsiteY8" fmla="*/ 1233564 h 2467128"/>
              <a:gd name="connsiteX0" fmla="*/ 0 w 2302068"/>
              <a:gd name="connsiteY0" fmla="*/ 1209484 h 1258050"/>
              <a:gd name="connsiteX1" fmla="*/ 557533 w 2302068"/>
              <a:gd name="connsiteY1" fmla="*/ 147540 h 1258050"/>
              <a:gd name="connsiteX2" fmla="*/ 1784094 w 2302068"/>
              <a:gd name="connsiteY2" fmla="*/ 177517 h 1258050"/>
              <a:gd name="connsiteX3" fmla="*/ 2301075 w 2302068"/>
              <a:gd name="connsiteY3" fmla="*/ 1258050 h 1258050"/>
              <a:gd name="connsiteX4" fmla="*/ 1781520 w 2302068"/>
              <a:gd name="connsiteY4" fmla="*/ 1235013 h 1258050"/>
              <a:gd name="connsiteX5" fmla="*/ 1510181 w 2302068"/>
              <a:gd name="connsiteY5" fmla="*/ 621149 h 1258050"/>
              <a:gd name="connsiteX6" fmla="*/ 811473 w 2302068"/>
              <a:gd name="connsiteY6" fmla="*/ 602774 h 1258050"/>
              <a:gd name="connsiteX7" fmla="*/ 514973 w 2302068"/>
              <a:gd name="connsiteY7" fmla="*/ 1206944 h 1258050"/>
              <a:gd name="connsiteX8" fmla="*/ 0 w 2302068"/>
              <a:gd name="connsiteY8" fmla="*/ 1209484 h 1258050"/>
              <a:gd name="connsiteX0" fmla="*/ 0 w 2294448"/>
              <a:gd name="connsiteY0" fmla="*/ 1209484 h 1258050"/>
              <a:gd name="connsiteX1" fmla="*/ 549913 w 2294448"/>
              <a:gd name="connsiteY1" fmla="*/ 147540 h 1258050"/>
              <a:gd name="connsiteX2" fmla="*/ 1776474 w 2294448"/>
              <a:gd name="connsiteY2" fmla="*/ 177517 h 1258050"/>
              <a:gd name="connsiteX3" fmla="*/ 2293455 w 2294448"/>
              <a:gd name="connsiteY3" fmla="*/ 1258050 h 1258050"/>
              <a:gd name="connsiteX4" fmla="*/ 1773900 w 2294448"/>
              <a:gd name="connsiteY4" fmla="*/ 1235013 h 1258050"/>
              <a:gd name="connsiteX5" fmla="*/ 1502561 w 2294448"/>
              <a:gd name="connsiteY5" fmla="*/ 621149 h 1258050"/>
              <a:gd name="connsiteX6" fmla="*/ 803853 w 2294448"/>
              <a:gd name="connsiteY6" fmla="*/ 602774 h 1258050"/>
              <a:gd name="connsiteX7" fmla="*/ 507353 w 2294448"/>
              <a:gd name="connsiteY7" fmla="*/ 1206944 h 1258050"/>
              <a:gd name="connsiteX8" fmla="*/ 0 w 2294448"/>
              <a:gd name="connsiteY8" fmla="*/ 1209484 h 1258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94448" h="1258050">
                <a:moveTo>
                  <a:pt x="0" y="1209484"/>
                </a:moveTo>
                <a:cubicBezTo>
                  <a:pt x="0" y="775046"/>
                  <a:pt x="253834" y="319535"/>
                  <a:pt x="549913" y="147540"/>
                </a:cubicBezTo>
                <a:cubicBezTo>
                  <a:pt x="845992" y="-24455"/>
                  <a:pt x="1406897" y="-83415"/>
                  <a:pt x="1776474" y="177517"/>
                </a:cubicBezTo>
                <a:cubicBezTo>
                  <a:pt x="2114048" y="415854"/>
                  <a:pt x="2310213" y="825857"/>
                  <a:pt x="2293455" y="1258050"/>
                </a:cubicBezTo>
                <a:lnTo>
                  <a:pt x="1773900" y="1235013"/>
                </a:lnTo>
                <a:cubicBezTo>
                  <a:pt x="1782407" y="991645"/>
                  <a:pt x="1680105" y="760201"/>
                  <a:pt x="1502561" y="621149"/>
                </a:cubicBezTo>
                <a:cubicBezTo>
                  <a:pt x="1293995" y="457801"/>
                  <a:pt x="1018961" y="450568"/>
                  <a:pt x="803853" y="602774"/>
                </a:cubicBezTo>
                <a:cubicBezTo>
                  <a:pt x="619341" y="733331"/>
                  <a:pt x="507353" y="961526"/>
                  <a:pt x="507353" y="1206944"/>
                </a:cubicBezTo>
                <a:lnTo>
                  <a:pt x="0" y="120948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Block Arc 1">
            <a:extLst>
              <a:ext uri="{FF2B5EF4-FFF2-40B4-BE49-F238E27FC236}">
                <a16:creationId xmlns:a16="http://schemas.microsoft.com/office/drawing/2014/main" id="{231464DB-4413-4507-81A3-2AE792BAC9D7}"/>
              </a:ext>
            </a:extLst>
          </p:cNvPr>
          <p:cNvSpPr/>
          <p:nvPr/>
        </p:nvSpPr>
        <p:spPr>
          <a:xfrm rot="16200000" flipH="1">
            <a:off x="33249" y="7549501"/>
            <a:ext cx="2298794" cy="1273088"/>
          </a:xfrm>
          <a:custGeom>
            <a:avLst/>
            <a:gdLst>
              <a:gd name="connsiteX0" fmla="*/ 193 w 2298792"/>
              <a:gd name="connsiteY0" fmla="*/ 1256188 h 2467127"/>
              <a:gd name="connsiteX1" fmla="*/ 541443 w 2298792"/>
              <a:gd name="connsiteY1" fmla="*/ 186683 h 2467127"/>
              <a:gd name="connsiteX2" fmla="*/ 1769488 w 2298792"/>
              <a:gd name="connsiteY2" fmla="*/ 194916 h 2467127"/>
              <a:gd name="connsiteX3" fmla="*/ 2298288 w 2298792"/>
              <a:gd name="connsiteY3" fmla="*/ 1270089 h 2467127"/>
              <a:gd name="connsiteX4" fmla="*/ 1792849 w 2298792"/>
              <a:gd name="connsiteY4" fmla="*/ 1254020 h 2467127"/>
              <a:gd name="connsiteX5" fmla="*/ 1509562 w 2298792"/>
              <a:gd name="connsiteY5" fmla="*/ 630288 h 2467127"/>
              <a:gd name="connsiteX6" fmla="*/ 796067 w 2298792"/>
              <a:gd name="connsiteY6" fmla="*/ 625140 h 2467127"/>
              <a:gd name="connsiteX7" fmla="*/ 505785 w 2298792"/>
              <a:gd name="connsiteY7" fmla="*/ 1246235 h 2467127"/>
              <a:gd name="connsiteX8" fmla="*/ 193 w 2298792"/>
              <a:gd name="connsiteY8" fmla="*/ 1256188 h 2467127"/>
              <a:gd name="connsiteX0" fmla="*/ 194 w 2298794"/>
              <a:gd name="connsiteY0" fmla="*/ 1256188 h 1270089"/>
              <a:gd name="connsiteX1" fmla="*/ 541444 w 2298794"/>
              <a:gd name="connsiteY1" fmla="*/ 186683 h 1270089"/>
              <a:gd name="connsiteX2" fmla="*/ 1769489 w 2298794"/>
              <a:gd name="connsiteY2" fmla="*/ 194916 h 1270089"/>
              <a:gd name="connsiteX3" fmla="*/ 2298289 w 2298794"/>
              <a:gd name="connsiteY3" fmla="*/ 1270089 h 1270089"/>
              <a:gd name="connsiteX4" fmla="*/ 1792850 w 2298794"/>
              <a:gd name="connsiteY4" fmla="*/ 1254020 h 1270089"/>
              <a:gd name="connsiteX5" fmla="*/ 1509563 w 2298794"/>
              <a:gd name="connsiteY5" fmla="*/ 630288 h 1270089"/>
              <a:gd name="connsiteX6" fmla="*/ 796068 w 2298794"/>
              <a:gd name="connsiteY6" fmla="*/ 625140 h 1270089"/>
              <a:gd name="connsiteX7" fmla="*/ 510869 w 2298794"/>
              <a:gd name="connsiteY7" fmla="*/ 1256395 h 1270089"/>
              <a:gd name="connsiteX8" fmla="*/ 194 w 2298794"/>
              <a:gd name="connsiteY8" fmla="*/ 1256188 h 1270089"/>
              <a:gd name="connsiteX0" fmla="*/ 194 w 2298794"/>
              <a:gd name="connsiteY0" fmla="*/ 1256188 h 1270089"/>
              <a:gd name="connsiteX1" fmla="*/ 541444 w 2298794"/>
              <a:gd name="connsiteY1" fmla="*/ 186683 h 1270089"/>
              <a:gd name="connsiteX2" fmla="*/ 1769489 w 2298794"/>
              <a:gd name="connsiteY2" fmla="*/ 194916 h 1270089"/>
              <a:gd name="connsiteX3" fmla="*/ 2298289 w 2298794"/>
              <a:gd name="connsiteY3" fmla="*/ 1270089 h 1270089"/>
              <a:gd name="connsiteX4" fmla="*/ 1792850 w 2298794"/>
              <a:gd name="connsiteY4" fmla="*/ 1254020 h 1270089"/>
              <a:gd name="connsiteX5" fmla="*/ 1509563 w 2298794"/>
              <a:gd name="connsiteY5" fmla="*/ 630288 h 1270089"/>
              <a:gd name="connsiteX6" fmla="*/ 796068 w 2298794"/>
              <a:gd name="connsiteY6" fmla="*/ 625140 h 1270089"/>
              <a:gd name="connsiteX7" fmla="*/ 518492 w 2298794"/>
              <a:gd name="connsiteY7" fmla="*/ 1266555 h 1270089"/>
              <a:gd name="connsiteX8" fmla="*/ 194 w 2298794"/>
              <a:gd name="connsiteY8" fmla="*/ 1256188 h 1270089"/>
              <a:gd name="connsiteX0" fmla="*/ 194 w 2298794"/>
              <a:gd name="connsiteY0" fmla="*/ 1256188 h 1270089"/>
              <a:gd name="connsiteX1" fmla="*/ 541444 w 2298794"/>
              <a:gd name="connsiteY1" fmla="*/ 186683 h 1270089"/>
              <a:gd name="connsiteX2" fmla="*/ 1769489 w 2298794"/>
              <a:gd name="connsiteY2" fmla="*/ 194916 h 1270089"/>
              <a:gd name="connsiteX3" fmla="*/ 2298289 w 2298794"/>
              <a:gd name="connsiteY3" fmla="*/ 1270089 h 1270089"/>
              <a:gd name="connsiteX4" fmla="*/ 1790948 w 2298794"/>
              <a:gd name="connsiteY4" fmla="*/ 1267358 h 1270089"/>
              <a:gd name="connsiteX5" fmla="*/ 1509563 w 2298794"/>
              <a:gd name="connsiteY5" fmla="*/ 630288 h 1270089"/>
              <a:gd name="connsiteX6" fmla="*/ 796068 w 2298794"/>
              <a:gd name="connsiteY6" fmla="*/ 625140 h 1270089"/>
              <a:gd name="connsiteX7" fmla="*/ 518492 w 2298794"/>
              <a:gd name="connsiteY7" fmla="*/ 1266555 h 1270089"/>
              <a:gd name="connsiteX8" fmla="*/ 194 w 2298794"/>
              <a:gd name="connsiteY8" fmla="*/ 1256188 h 1270089"/>
              <a:gd name="connsiteX0" fmla="*/ 194 w 2298794"/>
              <a:gd name="connsiteY0" fmla="*/ 1256188 h 1270089"/>
              <a:gd name="connsiteX1" fmla="*/ 541444 w 2298794"/>
              <a:gd name="connsiteY1" fmla="*/ 186683 h 1270089"/>
              <a:gd name="connsiteX2" fmla="*/ 1769489 w 2298794"/>
              <a:gd name="connsiteY2" fmla="*/ 194916 h 1270089"/>
              <a:gd name="connsiteX3" fmla="*/ 2298289 w 2298794"/>
              <a:gd name="connsiteY3" fmla="*/ 1270089 h 1270089"/>
              <a:gd name="connsiteX4" fmla="*/ 1787141 w 2298794"/>
              <a:gd name="connsiteY4" fmla="*/ 1269266 h 1270089"/>
              <a:gd name="connsiteX5" fmla="*/ 1509563 w 2298794"/>
              <a:gd name="connsiteY5" fmla="*/ 630288 h 1270089"/>
              <a:gd name="connsiteX6" fmla="*/ 796068 w 2298794"/>
              <a:gd name="connsiteY6" fmla="*/ 625140 h 1270089"/>
              <a:gd name="connsiteX7" fmla="*/ 518492 w 2298794"/>
              <a:gd name="connsiteY7" fmla="*/ 1266555 h 1270089"/>
              <a:gd name="connsiteX8" fmla="*/ 194 w 2298794"/>
              <a:gd name="connsiteY8" fmla="*/ 1256188 h 1270089"/>
              <a:gd name="connsiteX0" fmla="*/ 194 w 2298794"/>
              <a:gd name="connsiteY0" fmla="*/ 1256188 h 1270089"/>
              <a:gd name="connsiteX1" fmla="*/ 541444 w 2298794"/>
              <a:gd name="connsiteY1" fmla="*/ 186683 h 1270089"/>
              <a:gd name="connsiteX2" fmla="*/ 1769489 w 2298794"/>
              <a:gd name="connsiteY2" fmla="*/ 194916 h 1270089"/>
              <a:gd name="connsiteX3" fmla="*/ 2298289 w 2298794"/>
              <a:gd name="connsiteY3" fmla="*/ 1270089 h 1270089"/>
              <a:gd name="connsiteX4" fmla="*/ 1792859 w 2298794"/>
              <a:gd name="connsiteY4" fmla="*/ 1269269 h 1270089"/>
              <a:gd name="connsiteX5" fmla="*/ 1509563 w 2298794"/>
              <a:gd name="connsiteY5" fmla="*/ 630288 h 1270089"/>
              <a:gd name="connsiteX6" fmla="*/ 796068 w 2298794"/>
              <a:gd name="connsiteY6" fmla="*/ 625140 h 1270089"/>
              <a:gd name="connsiteX7" fmla="*/ 518492 w 2298794"/>
              <a:gd name="connsiteY7" fmla="*/ 1266555 h 1270089"/>
              <a:gd name="connsiteX8" fmla="*/ 194 w 2298794"/>
              <a:gd name="connsiteY8" fmla="*/ 1256188 h 1270089"/>
              <a:gd name="connsiteX0" fmla="*/ 194 w 2298794"/>
              <a:gd name="connsiteY0" fmla="*/ 1256188 h 1270089"/>
              <a:gd name="connsiteX1" fmla="*/ 541444 w 2298794"/>
              <a:gd name="connsiteY1" fmla="*/ 186683 h 1270089"/>
              <a:gd name="connsiteX2" fmla="*/ 1769489 w 2298794"/>
              <a:gd name="connsiteY2" fmla="*/ 194916 h 1270089"/>
              <a:gd name="connsiteX3" fmla="*/ 2298289 w 2298794"/>
              <a:gd name="connsiteY3" fmla="*/ 1270089 h 1270089"/>
              <a:gd name="connsiteX4" fmla="*/ 1790957 w 2298794"/>
              <a:gd name="connsiteY4" fmla="*/ 1269272 h 1270089"/>
              <a:gd name="connsiteX5" fmla="*/ 1509563 w 2298794"/>
              <a:gd name="connsiteY5" fmla="*/ 630288 h 1270089"/>
              <a:gd name="connsiteX6" fmla="*/ 796068 w 2298794"/>
              <a:gd name="connsiteY6" fmla="*/ 625140 h 1270089"/>
              <a:gd name="connsiteX7" fmla="*/ 518492 w 2298794"/>
              <a:gd name="connsiteY7" fmla="*/ 1266555 h 1270089"/>
              <a:gd name="connsiteX8" fmla="*/ 194 w 2298794"/>
              <a:gd name="connsiteY8" fmla="*/ 1256188 h 1270089"/>
              <a:gd name="connsiteX0" fmla="*/ 194 w 2298794"/>
              <a:gd name="connsiteY0" fmla="*/ 1256188 h 1273085"/>
              <a:gd name="connsiteX1" fmla="*/ 541444 w 2298794"/>
              <a:gd name="connsiteY1" fmla="*/ 186683 h 1273085"/>
              <a:gd name="connsiteX2" fmla="*/ 1769489 w 2298794"/>
              <a:gd name="connsiteY2" fmla="*/ 194916 h 1273085"/>
              <a:gd name="connsiteX3" fmla="*/ 2298289 w 2298794"/>
              <a:gd name="connsiteY3" fmla="*/ 1270089 h 1273085"/>
              <a:gd name="connsiteX4" fmla="*/ 1785245 w 2298794"/>
              <a:gd name="connsiteY4" fmla="*/ 1273085 h 1273085"/>
              <a:gd name="connsiteX5" fmla="*/ 1509563 w 2298794"/>
              <a:gd name="connsiteY5" fmla="*/ 630288 h 1273085"/>
              <a:gd name="connsiteX6" fmla="*/ 796068 w 2298794"/>
              <a:gd name="connsiteY6" fmla="*/ 625140 h 1273085"/>
              <a:gd name="connsiteX7" fmla="*/ 518492 w 2298794"/>
              <a:gd name="connsiteY7" fmla="*/ 1266555 h 1273085"/>
              <a:gd name="connsiteX8" fmla="*/ 194 w 2298794"/>
              <a:gd name="connsiteY8" fmla="*/ 1256188 h 1273085"/>
              <a:gd name="connsiteX0" fmla="*/ 194 w 2298794"/>
              <a:gd name="connsiteY0" fmla="*/ 1256188 h 1273088"/>
              <a:gd name="connsiteX1" fmla="*/ 541444 w 2298794"/>
              <a:gd name="connsiteY1" fmla="*/ 186683 h 1273088"/>
              <a:gd name="connsiteX2" fmla="*/ 1769489 w 2298794"/>
              <a:gd name="connsiteY2" fmla="*/ 194916 h 1273088"/>
              <a:gd name="connsiteX3" fmla="*/ 2298289 w 2298794"/>
              <a:gd name="connsiteY3" fmla="*/ 1270089 h 1273088"/>
              <a:gd name="connsiteX4" fmla="*/ 1789058 w 2298794"/>
              <a:gd name="connsiteY4" fmla="*/ 1273088 h 1273088"/>
              <a:gd name="connsiteX5" fmla="*/ 1509563 w 2298794"/>
              <a:gd name="connsiteY5" fmla="*/ 630288 h 1273088"/>
              <a:gd name="connsiteX6" fmla="*/ 796068 w 2298794"/>
              <a:gd name="connsiteY6" fmla="*/ 625140 h 1273088"/>
              <a:gd name="connsiteX7" fmla="*/ 518492 w 2298794"/>
              <a:gd name="connsiteY7" fmla="*/ 1266555 h 1273088"/>
              <a:gd name="connsiteX8" fmla="*/ 194 w 2298794"/>
              <a:gd name="connsiteY8" fmla="*/ 1256188 h 1273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98794" h="1273088">
                <a:moveTo>
                  <a:pt x="194" y="1256188"/>
                </a:moveTo>
                <a:cubicBezTo>
                  <a:pt x="-7221" y="822332"/>
                  <a:pt x="198311" y="416202"/>
                  <a:pt x="541444" y="186683"/>
                </a:cubicBezTo>
                <a:cubicBezTo>
                  <a:pt x="917966" y="-65170"/>
                  <a:pt x="1395928" y="-61965"/>
                  <a:pt x="1769489" y="194916"/>
                </a:cubicBezTo>
                <a:cubicBezTo>
                  <a:pt x="2109502" y="428728"/>
                  <a:pt x="2310246" y="836887"/>
                  <a:pt x="2298289" y="1270089"/>
                </a:cubicBezTo>
                <a:lnTo>
                  <a:pt x="1789058" y="1273088"/>
                </a:lnTo>
                <a:cubicBezTo>
                  <a:pt x="1795250" y="1024059"/>
                  <a:pt x="1675061" y="738279"/>
                  <a:pt x="1509563" y="630288"/>
                </a:cubicBezTo>
                <a:cubicBezTo>
                  <a:pt x="1344065" y="522297"/>
                  <a:pt x="1013060" y="464018"/>
                  <a:pt x="796068" y="625140"/>
                </a:cubicBezTo>
                <a:cubicBezTo>
                  <a:pt x="611510" y="762178"/>
                  <a:pt x="514649" y="1016931"/>
                  <a:pt x="518492" y="1266555"/>
                </a:cubicBezTo>
                <a:cubicBezTo>
                  <a:pt x="349961" y="1269873"/>
                  <a:pt x="168725" y="1252870"/>
                  <a:pt x="194" y="1256188"/>
                </a:cubicBezTo>
                <a:close/>
              </a:path>
            </a:pathLst>
          </a:cu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28BB05"/>
              </a:solidFill>
            </a:endParaRPr>
          </a:p>
        </p:txBody>
      </p:sp>
      <p:sp>
        <p:nvSpPr>
          <p:cNvPr id="5" name="Block Arc 1">
            <a:extLst>
              <a:ext uri="{FF2B5EF4-FFF2-40B4-BE49-F238E27FC236}">
                <a16:creationId xmlns:a16="http://schemas.microsoft.com/office/drawing/2014/main" id="{B80D57C5-6AE8-483B-AA3D-8F38CD3C7C07}"/>
              </a:ext>
            </a:extLst>
          </p:cNvPr>
          <p:cNvSpPr/>
          <p:nvPr/>
        </p:nvSpPr>
        <p:spPr>
          <a:xfrm rot="5400000">
            <a:off x="6634251" y="5136132"/>
            <a:ext cx="2311074" cy="2530624"/>
          </a:xfrm>
          <a:prstGeom prst="blockArc">
            <a:avLst>
              <a:gd name="adj1" fmla="val 10800000"/>
              <a:gd name="adj2" fmla="val 0"/>
              <a:gd name="adj3" fmla="val 22472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Block Arc 1">
            <a:extLst>
              <a:ext uri="{FF2B5EF4-FFF2-40B4-BE49-F238E27FC236}">
                <a16:creationId xmlns:a16="http://schemas.microsoft.com/office/drawing/2014/main" id="{25676478-E4A9-4BDA-AD3A-9FF9CADC3A7A}"/>
              </a:ext>
            </a:extLst>
          </p:cNvPr>
          <p:cNvSpPr/>
          <p:nvPr/>
        </p:nvSpPr>
        <p:spPr>
          <a:xfrm rot="5400000">
            <a:off x="6639507" y="8710547"/>
            <a:ext cx="2300562" cy="2530624"/>
          </a:xfrm>
          <a:prstGeom prst="blockArc">
            <a:avLst>
              <a:gd name="adj1" fmla="val 10800000"/>
              <a:gd name="adj2" fmla="val 21572764"/>
              <a:gd name="adj3" fmla="val 22129"/>
            </a:avLst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28BB05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92CDA94-E574-4A2C-8780-680A9437F11F}"/>
              </a:ext>
            </a:extLst>
          </p:cNvPr>
          <p:cNvSpPr/>
          <p:nvPr/>
        </p:nvSpPr>
        <p:spPr>
          <a:xfrm>
            <a:off x="1748474" y="2872408"/>
            <a:ext cx="6058061" cy="509906"/>
          </a:xfrm>
          <a:prstGeom prst="rect">
            <a:avLst/>
          </a:prstGeom>
          <a:solidFill>
            <a:srgbClr val="33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05A8638-B9F7-4C20-8945-55260D1C5E6D}"/>
              </a:ext>
            </a:extLst>
          </p:cNvPr>
          <p:cNvSpPr/>
          <p:nvPr/>
        </p:nvSpPr>
        <p:spPr>
          <a:xfrm>
            <a:off x="1788794" y="5245944"/>
            <a:ext cx="6021707" cy="51900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214B6A6-DAD2-4969-B003-8D1AFEFA20FB}"/>
              </a:ext>
            </a:extLst>
          </p:cNvPr>
          <p:cNvSpPr/>
          <p:nvPr/>
        </p:nvSpPr>
        <p:spPr>
          <a:xfrm>
            <a:off x="1776264" y="7048872"/>
            <a:ext cx="6021707" cy="51901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96934B-270A-47E9-887A-09B139E9BF71}"/>
              </a:ext>
            </a:extLst>
          </p:cNvPr>
          <p:cNvSpPr/>
          <p:nvPr/>
        </p:nvSpPr>
        <p:spPr>
          <a:xfrm>
            <a:off x="1789747" y="8825306"/>
            <a:ext cx="6021705" cy="509894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28BB05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BDFD062-A8A1-424A-9D3F-04E396E52BC6}"/>
              </a:ext>
            </a:extLst>
          </p:cNvPr>
          <p:cNvSpPr/>
          <p:nvPr/>
        </p:nvSpPr>
        <p:spPr>
          <a:xfrm>
            <a:off x="1006011" y="10632494"/>
            <a:ext cx="6826324" cy="465074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28BB05"/>
              </a:solidFill>
              <a:latin typeface="+mj-lt"/>
            </a:endParaRP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C45A925E-B857-48EE-82E2-1274046EDD9E}"/>
              </a:ext>
            </a:extLst>
          </p:cNvPr>
          <p:cNvSpPr/>
          <p:nvPr/>
        </p:nvSpPr>
        <p:spPr>
          <a:xfrm rot="10800000">
            <a:off x="7008202" y="2706129"/>
            <a:ext cx="1865137" cy="858455"/>
          </a:xfrm>
          <a:prstGeom prst="leftArrow">
            <a:avLst>
              <a:gd name="adj1" fmla="val 49628"/>
              <a:gd name="adj2" fmla="val 67714"/>
            </a:avLst>
          </a:prstGeom>
          <a:solidFill>
            <a:srgbClr val="33C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754D67E-1E8D-4FEF-B709-A7617016817F}"/>
              </a:ext>
            </a:extLst>
          </p:cNvPr>
          <p:cNvSpPr/>
          <p:nvPr/>
        </p:nvSpPr>
        <p:spPr>
          <a:xfrm>
            <a:off x="1730317" y="2210712"/>
            <a:ext cx="36000" cy="82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C82AD90-32FD-4424-8FB5-FC1217ADD37B}"/>
              </a:ext>
            </a:extLst>
          </p:cNvPr>
          <p:cNvSpPr/>
          <p:nvPr/>
        </p:nvSpPr>
        <p:spPr>
          <a:xfrm>
            <a:off x="2745572" y="1554480"/>
            <a:ext cx="36000" cy="97428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21EBA19-8AA3-4BEE-9BEF-FA9818B0D68C}"/>
              </a:ext>
            </a:extLst>
          </p:cNvPr>
          <p:cNvSpPr/>
          <p:nvPr/>
        </p:nvSpPr>
        <p:spPr>
          <a:xfrm>
            <a:off x="3760825" y="1554480"/>
            <a:ext cx="45719" cy="90208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C73EA93-0146-4E16-96A9-9FE126A59E09}"/>
              </a:ext>
            </a:extLst>
          </p:cNvPr>
          <p:cNvSpPr/>
          <p:nvPr/>
        </p:nvSpPr>
        <p:spPr>
          <a:xfrm>
            <a:off x="4776080" y="1554480"/>
            <a:ext cx="36000" cy="97428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7675B62-44B3-4B72-A012-B7C0076108BD}"/>
              </a:ext>
            </a:extLst>
          </p:cNvPr>
          <p:cNvSpPr/>
          <p:nvPr/>
        </p:nvSpPr>
        <p:spPr>
          <a:xfrm>
            <a:off x="5730485" y="1674461"/>
            <a:ext cx="36000" cy="97428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D73397E-E99F-4234-9CB5-CADA28CBC920}"/>
              </a:ext>
            </a:extLst>
          </p:cNvPr>
          <p:cNvSpPr/>
          <p:nvPr/>
        </p:nvSpPr>
        <p:spPr>
          <a:xfrm>
            <a:off x="7821842" y="1554480"/>
            <a:ext cx="36000" cy="97428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3A49D00-060A-48DD-9EA2-EC9A54DA3742}"/>
              </a:ext>
            </a:extLst>
          </p:cNvPr>
          <p:cNvSpPr/>
          <p:nvPr/>
        </p:nvSpPr>
        <p:spPr>
          <a:xfrm>
            <a:off x="6806588" y="1554480"/>
            <a:ext cx="36000" cy="97428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Rectangle: Rounded Corners 144">
            <a:extLst>
              <a:ext uri="{FF2B5EF4-FFF2-40B4-BE49-F238E27FC236}">
                <a16:creationId xmlns:a16="http://schemas.microsoft.com/office/drawing/2014/main" id="{4A337D4B-CD57-4B4F-96C3-6D01F1CCB771}"/>
              </a:ext>
            </a:extLst>
          </p:cNvPr>
          <p:cNvSpPr/>
          <p:nvPr/>
        </p:nvSpPr>
        <p:spPr>
          <a:xfrm>
            <a:off x="408113" y="11223030"/>
            <a:ext cx="1533132" cy="736010"/>
          </a:xfrm>
          <a:prstGeom prst="roundRect">
            <a:avLst>
              <a:gd name="adj" fmla="val 45631"/>
            </a:avLst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1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– What was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England like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before 1066?</a:t>
            </a:r>
          </a:p>
        </p:txBody>
      </p:sp>
      <p:sp>
        <p:nvSpPr>
          <p:cNvPr id="149" name="Rectangle: Rounded Corners 148">
            <a:extLst>
              <a:ext uri="{FF2B5EF4-FFF2-40B4-BE49-F238E27FC236}">
                <a16:creationId xmlns:a16="http://schemas.microsoft.com/office/drawing/2014/main" id="{D7A6DB5C-618E-44EF-8993-CAE037D41E3E}"/>
              </a:ext>
            </a:extLst>
          </p:cNvPr>
          <p:cNvSpPr/>
          <p:nvPr/>
        </p:nvSpPr>
        <p:spPr>
          <a:xfrm>
            <a:off x="1992288" y="11275574"/>
            <a:ext cx="2312003" cy="861790"/>
          </a:xfrm>
          <a:prstGeom prst="roundRect">
            <a:avLst>
              <a:gd name="adj" fmla="val 45631"/>
            </a:avLst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2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Did William maintain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control through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fear or diplomacy?</a:t>
            </a:r>
            <a:r>
              <a:rPr lang="en-GB" sz="1400" b="1" dirty="0">
                <a:solidFill>
                  <a:schemeClr val="tx1"/>
                </a:solidFill>
                <a:latin typeface="+mj-lt"/>
              </a:rPr>
              <a:t> </a:t>
            </a:r>
            <a:endParaRPr lang="en-GB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3" name="Rectangle: Rounded Corners 152">
            <a:extLst>
              <a:ext uri="{FF2B5EF4-FFF2-40B4-BE49-F238E27FC236}">
                <a16:creationId xmlns:a16="http://schemas.microsoft.com/office/drawing/2014/main" id="{790E242B-A7CA-4CFD-92D7-B3CF01762202}"/>
              </a:ext>
            </a:extLst>
          </p:cNvPr>
          <p:cNvSpPr/>
          <p:nvPr/>
        </p:nvSpPr>
        <p:spPr>
          <a:xfrm>
            <a:off x="4368552" y="11305636"/>
            <a:ext cx="1996879" cy="867792"/>
          </a:xfrm>
          <a:prstGeom prst="roundRect">
            <a:avLst>
              <a:gd name="adj" fmla="val 45631"/>
            </a:avLst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3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– Was religion the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most powerful force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in the Middle Ages?</a:t>
            </a:r>
          </a:p>
        </p:txBody>
      </p:sp>
      <p:sp>
        <p:nvSpPr>
          <p:cNvPr id="177" name="Rectangle: Rounded Corners 176">
            <a:extLst>
              <a:ext uri="{FF2B5EF4-FFF2-40B4-BE49-F238E27FC236}">
                <a16:creationId xmlns:a16="http://schemas.microsoft.com/office/drawing/2014/main" id="{E845C36F-C776-4B0F-A8FF-185BF732A7ED}"/>
              </a:ext>
            </a:extLst>
          </p:cNvPr>
          <p:cNvSpPr/>
          <p:nvPr/>
        </p:nvSpPr>
        <p:spPr>
          <a:xfrm>
            <a:off x="2540842" y="9536156"/>
            <a:ext cx="1827710" cy="948489"/>
          </a:xfrm>
          <a:prstGeom prst="roundRect">
            <a:avLst>
              <a:gd name="adj" fmla="val 45631"/>
            </a:avLst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7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What role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did religion play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in shaping the early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 Tudor period?</a:t>
            </a:r>
          </a:p>
        </p:txBody>
      </p:sp>
      <p:sp>
        <p:nvSpPr>
          <p:cNvPr id="253" name="Rectangle: Rounded Corners 252">
            <a:extLst>
              <a:ext uri="{FF2B5EF4-FFF2-40B4-BE49-F238E27FC236}">
                <a16:creationId xmlns:a16="http://schemas.microsoft.com/office/drawing/2014/main" id="{37132C20-2531-4354-9BFF-C13C126D00D5}"/>
              </a:ext>
            </a:extLst>
          </p:cNvPr>
          <p:cNvSpPr/>
          <p:nvPr/>
        </p:nvSpPr>
        <p:spPr>
          <a:xfrm>
            <a:off x="3072408" y="3493994"/>
            <a:ext cx="2946415" cy="724543"/>
          </a:xfrm>
          <a:prstGeom prst="roundRect">
            <a:avLst>
              <a:gd name="adj" fmla="val 45631"/>
            </a:avLst>
          </a:prstGeom>
          <a:noFill/>
          <a:ln w="28575"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3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Did people fight for power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more through democracy or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dictatorship between 1918-1945?</a:t>
            </a:r>
          </a:p>
        </p:txBody>
      </p:sp>
      <p:sp>
        <p:nvSpPr>
          <p:cNvPr id="270" name="Rectangle: Rounded Corners 269">
            <a:extLst>
              <a:ext uri="{FF2B5EF4-FFF2-40B4-BE49-F238E27FC236}">
                <a16:creationId xmlns:a16="http://schemas.microsoft.com/office/drawing/2014/main" id="{F2034A4B-9E9F-4CEA-9D76-ACDE07FBA9A3}"/>
              </a:ext>
            </a:extLst>
          </p:cNvPr>
          <p:cNvSpPr/>
          <p:nvPr/>
        </p:nvSpPr>
        <p:spPr>
          <a:xfrm>
            <a:off x="6108685" y="3564260"/>
            <a:ext cx="2946415" cy="719125"/>
          </a:xfrm>
          <a:prstGeom prst="roundRect">
            <a:avLst>
              <a:gd name="adj" fmla="val 45631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5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Did the Second World War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reshape the world more than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 the First World War?</a:t>
            </a:r>
          </a:p>
        </p:txBody>
      </p:sp>
      <p:sp>
        <p:nvSpPr>
          <p:cNvPr id="283" name="Rectangle: Rounded Corners 282">
            <a:extLst>
              <a:ext uri="{FF2B5EF4-FFF2-40B4-BE49-F238E27FC236}">
                <a16:creationId xmlns:a16="http://schemas.microsoft.com/office/drawing/2014/main" id="{20F6AAA3-5785-45C6-81ED-913F9DDDA4A2}"/>
              </a:ext>
            </a:extLst>
          </p:cNvPr>
          <p:cNvSpPr/>
          <p:nvPr/>
        </p:nvSpPr>
        <p:spPr>
          <a:xfrm>
            <a:off x="6672808" y="4374048"/>
            <a:ext cx="2847795" cy="668133"/>
          </a:xfrm>
          <a:prstGeom prst="roundRect">
            <a:avLst>
              <a:gd name="adj" fmla="val 45631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7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Did the Transatlantic Slave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Trade end because of moral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or economic reasons?</a:t>
            </a:r>
            <a:endParaRPr lang="en-GB" sz="1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88" name="Rectangle: Rounded Corners 287">
            <a:extLst>
              <a:ext uri="{FF2B5EF4-FFF2-40B4-BE49-F238E27FC236}">
                <a16:creationId xmlns:a16="http://schemas.microsoft.com/office/drawing/2014/main" id="{AD4E7EBB-9D6A-4AF6-941A-4E0C1952C175}"/>
              </a:ext>
            </a:extLst>
          </p:cNvPr>
          <p:cNvSpPr/>
          <p:nvPr/>
        </p:nvSpPr>
        <p:spPr>
          <a:xfrm>
            <a:off x="3765003" y="4330143"/>
            <a:ext cx="2859610" cy="727286"/>
          </a:xfrm>
          <a:prstGeom prst="roundRect">
            <a:avLst>
              <a:gd name="adj" fmla="val 45631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8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Was the American Civil War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primarily about slavery or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 something else?</a:t>
            </a:r>
          </a:p>
        </p:txBody>
      </p:sp>
      <p:sp>
        <p:nvSpPr>
          <p:cNvPr id="303" name="Rectangle: Rounded Corners 302">
            <a:extLst>
              <a:ext uri="{FF2B5EF4-FFF2-40B4-BE49-F238E27FC236}">
                <a16:creationId xmlns:a16="http://schemas.microsoft.com/office/drawing/2014/main" id="{EEBA0663-F9DE-42BF-99F1-1D084C3FDFBB}"/>
              </a:ext>
            </a:extLst>
          </p:cNvPr>
          <p:cNvSpPr/>
          <p:nvPr/>
        </p:nvSpPr>
        <p:spPr>
          <a:xfrm>
            <a:off x="1488232" y="3551889"/>
            <a:ext cx="1532334" cy="667665"/>
          </a:xfrm>
          <a:prstGeom prst="roundRect">
            <a:avLst>
              <a:gd name="adj" fmla="val 45631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1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Was war in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1914 inevitable?</a:t>
            </a:r>
          </a:p>
        </p:txBody>
      </p:sp>
      <p:sp>
        <p:nvSpPr>
          <p:cNvPr id="321" name="Rectangle: Rounded Corners 320">
            <a:extLst>
              <a:ext uri="{FF2B5EF4-FFF2-40B4-BE49-F238E27FC236}">
                <a16:creationId xmlns:a16="http://schemas.microsoft.com/office/drawing/2014/main" id="{6DEFCE58-6C84-4C97-9271-FA5D727510FA}"/>
              </a:ext>
            </a:extLst>
          </p:cNvPr>
          <p:cNvSpPr/>
          <p:nvPr/>
        </p:nvSpPr>
        <p:spPr>
          <a:xfrm>
            <a:off x="5907185" y="5915786"/>
            <a:ext cx="2522175" cy="921624"/>
          </a:xfrm>
          <a:prstGeom prst="roundRect">
            <a:avLst>
              <a:gd name="adj" fmla="val 45631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6-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How significant was the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Industrial revolution for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Britain’s development?</a:t>
            </a:r>
            <a:endParaRPr lang="en-GB" sz="1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43" name="Rectangle: Rounded Corners 342">
            <a:extLst>
              <a:ext uri="{FF2B5EF4-FFF2-40B4-BE49-F238E27FC236}">
                <a16:creationId xmlns:a16="http://schemas.microsoft.com/office/drawing/2014/main" id="{F18BAA51-3BE3-4604-B8FB-0E79C5FD7D55}"/>
              </a:ext>
            </a:extLst>
          </p:cNvPr>
          <p:cNvSpPr/>
          <p:nvPr/>
        </p:nvSpPr>
        <p:spPr>
          <a:xfrm>
            <a:off x="3291064" y="7748719"/>
            <a:ext cx="2354726" cy="956337"/>
          </a:xfrm>
          <a:prstGeom prst="roundRect">
            <a:avLst>
              <a:gd name="adj" fmla="val 45631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3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Was the early modern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period more about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superstition or progress??</a:t>
            </a:r>
          </a:p>
        </p:txBody>
      </p:sp>
      <p:sp>
        <p:nvSpPr>
          <p:cNvPr id="370" name="Rectangle: Rounded Corners 369">
            <a:extLst>
              <a:ext uri="{FF2B5EF4-FFF2-40B4-BE49-F238E27FC236}">
                <a16:creationId xmlns:a16="http://schemas.microsoft.com/office/drawing/2014/main" id="{D74AF682-C028-4F6D-BB53-06511A878AD2}"/>
              </a:ext>
            </a:extLst>
          </p:cNvPr>
          <p:cNvSpPr/>
          <p:nvPr/>
        </p:nvSpPr>
        <p:spPr>
          <a:xfrm>
            <a:off x="120080" y="5817794"/>
            <a:ext cx="3122235" cy="1147974"/>
          </a:xfrm>
          <a:prstGeom prst="roundRect">
            <a:avLst>
              <a:gd name="adj" fmla="val 45631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2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In what ways can the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power of a monarch be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challenged, and what factors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 influenced such challenges in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the 16</a:t>
            </a:r>
            <a:r>
              <a:rPr lang="en-GB" sz="1400" baseline="30000" dirty="0">
                <a:solidFill>
                  <a:schemeClr val="tx1"/>
                </a:solidFill>
                <a:latin typeface="+mj-lt"/>
              </a:rPr>
              <a:t>th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 and 17</a:t>
            </a:r>
            <a:r>
              <a:rPr lang="en-GB" sz="1400" baseline="30000" dirty="0">
                <a:solidFill>
                  <a:schemeClr val="tx1"/>
                </a:solidFill>
                <a:latin typeface="+mj-lt"/>
              </a:rPr>
              <a:t>th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 centuries? </a:t>
            </a:r>
            <a:r>
              <a:rPr lang="en-GB" sz="1400" b="1" dirty="0">
                <a:solidFill>
                  <a:schemeClr val="tx1"/>
                </a:solidFill>
                <a:latin typeface="+mj-lt"/>
              </a:rPr>
              <a:t> </a:t>
            </a:r>
            <a:endParaRPr lang="en-GB"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74" name="Rectangle: Rounded Corners 373">
            <a:extLst>
              <a:ext uri="{FF2B5EF4-FFF2-40B4-BE49-F238E27FC236}">
                <a16:creationId xmlns:a16="http://schemas.microsoft.com/office/drawing/2014/main" id="{17AD3805-2AA0-4DB8-92D2-421E1A917328}"/>
              </a:ext>
            </a:extLst>
          </p:cNvPr>
          <p:cNvSpPr/>
          <p:nvPr/>
        </p:nvSpPr>
        <p:spPr>
          <a:xfrm>
            <a:off x="3486760" y="5882121"/>
            <a:ext cx="2329438" cy="950488"/>
          </a:xfrm>
          <a:prstGeom prst="roundRect">
            <a:avLst>
              <a:gd name="adj" fmla="val 45631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4-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What influences and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circumstances can lead to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leaders being challenged in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different countries?</a:t>
            </a:r>
          </a:p>
        </p:txBody>
      </p: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F7F68873-6BE6-427F-88D3-227832C91A0B}"/>
              </a:ext>
            </a:extLst>
          </p:cNvPr>
          <p:cNvCxnSpPr>
            <a:cxnSpLocks/>
          </p:cNvCxnSpPr>
          <p:nvPr/>
        </p:nvCxnSpPr>
        <p:spPr>
          <a:xfrm flipV="1">
            <a:off x="5393311" y="10918132"/>
            <a:ext cx="0" cy="358872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>
            <a:extLst>
              <a:ext uri="{FF2B5EF4-FFF2-40B4-BE49-F238E27FC236}">
                <a16:creationId xmlns:a16="http://schemas.microsoft.com/office/drawing/2014/main" id="{2A448111-40CB-4C75-86FE-6886E3FB0210}"/>
              </a:ext>
            </a:extLst>
          </p:cNvPr>
          <p:cNvSpPr/>
          <p:nvPr/>
        </p:nvSpPr>
        <p:spPr>
          <a:xfrm>
            <a:off x="1438635" y="10718210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D9154EC-5DFF-4E00-80FC-683C1B6CC040}"/>
              </a:ext>
            </a:extLst>
          </p:cNvPr>
          <p:cNvSpPr/>
          <p:nvPr/>
        </p:nvSpPr>
        <p:spPr>
          <a:xfrm>
            <a:off x="3010901" y="10718210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  <a:p>
            <a:pPr algn="ctr"/>
            <a:endParaRPr lang="en-GB" sz="1200" dirty="0">
              <a:latin typeface="+mj-lt"/>
            </a:endParaRPr>
          </a:p>
        </p:txBody>
      </p: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68A2D317-38D4-44BD-AEF3-0E0969EE51B8}"/>
              </a:ext>
            </a:extLst>
          </p:cNvPr>
          <p:cNvCxnSpPr>
            <a:cxnSpLocks/>
          </p:cNvCxnSpPr>
          <p:nvPr/>
        </p:nvCxnSpPr>
        <p:spPr>
          <a:xfrm flipH="1" flipV="1">
            <a:off x="1136680" y="10614660"/>
            <a:ext cx="486" cy="1035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94DD9DF6-F829-4DAF-90AD-20EA4F320EB6}"/>
              </a:ext>
            </a:extLst>
          </p:cNvPr>
          <p:cNvCxnSpPr>
            <a:cxnSpLocks/>
            <a:endCxn id="30" idx="4"/>
          </p:cNvCxnSpPr>
          <p:nvPr/>
        </p:nvCxnSpPr>
        <p:spPr>
          <a:xfrm flipV="1">
            <a:off x="1589181" y="11019302"/>
            <a:ext cx="0" cy="10685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5D937EA8-1450-40E0-94CB-34B20C6BDDB6}"/>
              </a:ext>
            </a:extLst>
          </p:cNvPr>
          <p:cNvCxnSpPr>
            <a:cxnSpLocks/>
            <a:endCxn id="32" idx="4"/>
          </p:cNvCxnSpPr>
          <p:nvPr/>
        </p:nvCxnSpPr>
        <p:spPr>
          <a:xfrm flipV="1">
            <a:off x="3161447" y="11019302"/>
            <a:ext cx="0" cy="10842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" name="Rectangle 17">
            <a:extLst>
              <a:ext uri="{FF2B5EF4-FFF2-40B4-BE49-F238E27FC236}">
                <a16:creationId xmlns:a16="http://schemas.microsoft.com/office/drawing/2014/main" id="{ACE40409-1BFA-485E-847F-BF6A4412D91D}"/>
              </a:ext>
            </a:extLst>
          </p:cNvPr>
          <p:cNvSpPr/>
          <p:nvPr/>
        </p:nvSpPr>
        <p:spPr>
          <a:xfrm flipV="1">
            <a:off x="5367211" y="10987079"/>
            <a:ext cx="28800" cy="143023"/>
          </a:xfrm>
          <a:custGeom>
            <a:avLst/>
            <a:gdLst>
              <a:gd name="connsiteX0" fmla="*/ 0 w 28800"/>
              <a:gd name="connsiteY0" fmla="*/ 0 h 133498"/>
              <a:gd name="connsiteX1" fmla="*/ 28800 w 28800"/>
              <a:gd name="connsiteY1" fmla="*/ 0 h 133498"/>
              <a:gd name="connsiteX2" fmla="*/ 28800 w 28800"/>
              <a:gd name="connsiteY2" fmla="*/ 133498 h 133498"/>
              <a:gd name="connsiteX3" fmla="*/ 0 w 28800"/>
              <a:gd name="connsiteY3" fmla="*/ 133498 h 133498"/>
              <a:gd name="connsiteX4" fmla="*/ 0 w 28800"/>
              <a:gd name="connsiteY4" fmla="*/ 0 h 133498"/>
              <a:gd name="connsiteX0" fmla="*/ 0 w 28800"/>
              <a:gd name="connsiteY0" fmla="*/ 0 h 148738"/>
              <a:gd name="connsiteX1" fmla="*/ 28800 w 28800"/>
              <a:gd name="connsiteY1" fmla="*/ 15240 h 148738"/>
              <a:gd name="connsiteX2" fmla="*/ 28800 w 28800"/>
              <a:gd name="connsiteY2" fmla="*/ 148738 h 148738"/>
              <a:gd name="connsiteX3" fmla="*/ 0 w 28800"/>
              <a:gd name="connsiteY3" fmla="*/ 148738 h 148738"/>
              <a:gd name="connsiteX4" fmla="*/ 0 w 28800"/>
              <a:gd name="connsiteY4" fmla="*/ 0 h 148738"/>
              <a:gd name="connsiteX0" fmla="*/ 0 w 28800"/>
              <a:gd name="connsiteY0" fmla="*/ 0 h 143023"/>
              <a:gd name="connsiteX1" fmla="*/ 28800 w 28800"/>
              <a:gd name="connsiteY1" fmla="*/ 9525 h 143023"/>
              <a:gd name="connsiteX2" fmla="*/ 28800 w 28800"/>
              <a:gd name="connsiteY2" fmla="*/ 143023 h 143023"/>
              <a:gd name="connsiteX3" fmla="*/ 0 w 28800"/>
              <a:gd name="connsiteY3" fmla="*/ 143023 h 143023"/>
              <a:gd name="connsiteX4" fmla="*/ 0 w 28800"/>
              <a:gd name="connsiteY4" fmla="*/ 0 h 143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0" h="143023">
                <a:moveTo>
                  <a:pt x="0" y="0"/>
                </a:moveTo>
                <a:lnTo>
                  <a:pt x="28800" y="9525"/>
                </a:lnTo>
                <a:lnTo>
                  <a:pt x="28800" y="143023"/>
                </a:lnTo>
                <a:lnTo>
                  <a:pt x="0" y="14302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9" name="Oval 378">
            <a:extLst>
              <a:ext uri="{FF2B5EF4-FFF2-40B4-BE49-F238E27FC236}">
                <a16:creationId xmlns:a16="http://schemas.microsoft.com/office/drawing/2014/main" id="{B81A8C7B-A575-438D-832F-B4CC72DAACD1}"/>
              </a:ext>
            </a:extLst>
          </p:cNvPr>
          <p:cNvSpPr/>
          <p:nvPr/>
        </p:nvSpPr>
        <p:spPr>
          <a:xfrm>
            <a:off x="5222267" y="10699802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 sz="1200" dirty="0">
              <a:latin typeface="+mj-lt"/>
            </a:endParaRPr>
          </a:p>
        </p:txBody>
      </p: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D4CDF97F-ADEB-4A23-ABD6-099264B4A565}"/>
              </a:ext>
            </a:extLst>
          </p:cNvPr>
          <p:cNvCxnSpPr>
            <a:cxnSpLocks/>
          </p:cNvCxnSpPr>
          <p:nvPr/>
        </p:nvCxnSpPr>
        <p:spPr>
          <a:xfrm flipV="1">
            <a:off x="1566368" y="11011605"/>
            <a:ext cx="0" cy="194254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1" name="Straight Connector 380">
            <a:extLst>
              <a:ext uri="{FF2B5EF4-FFF2-40B4-BE49-F238E27FC236}">
                <a16:creationId xmlns:a16="http://schemas.microsoft.com/office/drawing/2014/main" id="{966C5C51-9FBB-451D-9064-84C1996FE27C}"/>
              </a:ext>
            </a:extLst>
          </p:cNvPr>
          <p:cNvCxnSpPr>
            <a:cxnSpLocks/>
          </p:cNvCxnSpPr>
          <p:nvPr/>
        </p:nvCxnSpPr>
        <p:spPr>
          <a:xfrm flipV="1">
            <a:off x="3154917" y="11081320"/>
            <a:ext cx="0" cy="194254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4" name="Oval 503">
            <a:extLst>
              <a:ext uri="{FF2B5EF4-FFF2-40B4-BE49-F238E27FC236}">
                <a16:creationId xmlns:a16="http://schemas.microsoft.com/office/drawing/2014/main" id="{4D93FE3F-0B34-4E9C-9A7D-A85624803285}"/>
              </a:ext>
            </a:extLst>
          </p:cNvPr>
          <p:cNvSpPr/>
          <p:nvPr/>
        </p:nvSpPr>
        <p:spPr>
          <a:xfrm flipV="1">
            <a:off x="3322286" y="8929356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506" name="Oval 505">
            <a:extLst>
              <a:ext uri="{FF2B5EF4-FFF2-40B4-BE49-F238E27FC236}">
                <a16:creationId xmlns:a16="http://schemas.microsoft.com/office/drawing/2014/main" id="{07814349-E788-49F0-A1EB-AF794000F55D}"/>
              </a:ext>
            </a:extLst>
          </p:cNvPr>
          <p:cNvSpPr/>
          <p:nvPr/>
        </p:nvSpPr>
        <p:spPr>
          <a:xfrm flipV="1">
            <a:off x="5291596" y="8929356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507" name="Oval 506">
            <a:extLst>
              <a:ext uri="{FF2B5EF4-FFF2-40B4-BE49-F238E27FC236}">
                <a16:creationId xmlns:a16="http://schemas.microsoft.com/office/drawing/2014/main" id="{2719CD89-428A-4CA3-A982-C7145933764B}"/>
              </a:ext>
            </a:extLst>
          </p:cNvPr>
          <p:cNvSpPr/>
          <p:nvPr/>
        </p:nvSpPr>
        <p:spPr>
          <a:xfrm flipV="1">
            <a:off x="7260558" y="8929356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cxnSp>
        <p:nvCxnSpPr>
          <p:cNvPr id="513" name="Straight Connector 512">
            <a:extLst>
              <a:ext uri="{FF2B5EF4-FFF2-40B4-BE49-F238E27FC236}">
                <a16:creationId xmlns:a16="http://schemas.microsoft.com/office/drawing/2014/main" id="{29CB9848-B7A1-4589-9E10-127B151E7180}"/>
              </a:ext>
            </a:extLst>
          </p:cNvPr>
          <p:cNvCxnSpPr>
            <a:cxnSpLocks/>
            <a:endCxn id="507" idx="4"/>
          </p:cNvCxnSpPr>
          <p:nvPr/>
        </p:nvCxnSpPr>
        <p:spPr>
          <a:xfrm>
            <a:off x="7411104" y="8820932"/>
            <a:ext cx="0" cy="10842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4" name="Straight Connector 513">
            <a:extLst>
              <a:ext uri="{FF2B5EF4-FFF2-40B4-BE49-F238E27FC236}">
                <a16:creationId xmlns:a16="http://schemas.microsoft.com/office/drawing/2014/main" id="{6352992E-7E1B-4EC7-B7FF-F299C30A9DFA}"/>
              </a:ext>
            </a:extLst>
          </p:cNvPr>
          <p:cNvCxnSpPr>
            <a:cxnSpLocks/>
            <a:stCxn id="504" idx="0"/>
          </p:cNvCxnSpPr>
          <p:nvPr/>
        </p:nvCxnSpPr>
        <p:spPr>
          <a:xfrm>
            <a:off x="3472832" y="9230448"/>
            <a:ext cx="0" cy="1035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5" name="Straight Connector 514">
            <a:extLst>
              <a:ext uri="{FF2B5EF4-FFF2-40B4-BE49-F238E27FC236}">
                <a16:creationId xmlns:a16="http://schemas.microsoft.com/office/drawing/2014/main" id="{21E9C9C3-9C87-426F-A09D-91E21784BF43}"/>
              </a:ext>
            </a:extLst>
          </p:cNvPr>
          <p:cNvCxnSpPr>
            <a:cxnSpLocks/>
            <a:stCxn id="506" idx="0"/>
          </p:cNvCxnSpPr>
          <p:nvPr/>
        </p:nvCxnSpPr>
        <p:spPr>
          <a:xfrm>
            <a:off x="5442142" y="9230448"/>
            <a:ext cx="0" cy="1226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9" name="Straight Connector 518">
            <a:extLst>
              <a:ext uri="{FF2B5EF4-FFF2-40B4-BE49-F238E27FC236}">
                <a16:creationId xmlns:a16="http://schemas.microsoft.com/office/drawing/2014/main" id="{8E91DED6-3CAC-4384-BF39-E5AF4324B67B}"/>
              </a:ext>
            </a:extLst>
          </p:cNvPr>
          <p:cNvCxnSpPr>
            <a:cxnSpLocks/>
          </p:cNvCxnSpPr>
          <p:nvPr/>
        </p:nvCxnSpPr>
        <p:spPr>
          <a:xfrm>
            <a:off x="7464896" y="9281120"/>
            <a:ext cx="0" cy="194254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1" name="Straight Connector 520">
            <a:extLst>
              <a:ext uri="{FF2B5EF4-FFF2-40B4-BE49-F238E27FC236}">
                <a16:creationId xmlns:a16="http://schemas.microsoft.com/office/drawing/2014/main" id="{BF3B76F5-3FCB-41FA-87AC-6ECA1AE3F2EC}"/>
              </a:ext>
            </a:extLst>
          </p:cNvPr>
          <p:cNvCxnSpPr>
            <a:cxnSpLocks/>
          </p:cNvCxnSpPr>
          <p:nvPr/>
        </p:nvCxnSpPr>
        <p:spPr>
          <a:xfrm>
            <a:off x="3479362" y="9332093"/>
            <a:ext cx="0" cy="194254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2" name="Straight Connector 521">
            <a:extLst>
              <a:ext uri="{FF2B5EF4-FFF2-40B4-BE49-F238E27FC236}">
                <a16:creationId xmlns:a16="http://schemas.microsoft.com/office/drawing/2014/main" id="{12336486-5681-4E91-A011-339E172107AC}"/>
              </a:ext>
            </a:extLst>
          </p:cNvPr>
          <p:cNvCxnSpPr>
            <a:cxnSpLocks/>
          </p:cNvCxnSpPr>
          <p:nvPr/>
        </p:nvCxnSpPr>
        <p:spPr>
          <a:xfrm>
            <a:off x="5435612" y="9333998"/>
            <a:ext cx="0" cy="194254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3" name="Straight Connector 522">
            <a:extLst>
              <a:ext uri="{FF2B5EF4-FFF2-40B4-BE49-F238E27FC236}">
                <a16:creationId xmlns:a16="http://schemas.microsoft.com/office/drawing/2014/main" id="{23164311-E0FF-47EC-AA04-AC07E16A937B}"/>
              </a:ext>
            </a:extLst>
          </p:cNvPr>
          <p:cNvCxnSpPr>
            <a:cxnSpLocks/>
          </p:cNvCxnSpPr>
          <p:nvPr/>
        </p:nvCxnSpPr>
        <p:spPr>
          <a:xfrm>
            <a:off x="7444223" y="9230448"/>
            <a:ext cx="0" cy="12046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2" name="Oval 561">
            <a:extLst>
              <a:ext uri="{FF2B5EF4-FFF2-40B4-BE49-F238E27FC236}">
                <a16:creationId xmlns:a16="http://schemas.microsoft.com/office/drawing/2014/main" id="{FD686E30-33DA-4205-9979-EFE4444B87BF}"/>
              </a:ext>
            </a:extLst>
          </p:cNvPr>
          <p:cNvSpPr/>
          <p:nvPr/>
        </p:nvSpPr>
        <p:spPr>
          <a:xfrm flipV="1">
            <a:off x="2113820" y="714158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563" name="Oval 562">
            <a:extLst>
              <a:ext uri="{FF2B5EF4-FFF2-40B4-BE49-F238E27FC236}">
                <a16:creationId xmlns:a16="http://schemas.microsoft.com/office/drawing/2014/main" id="{E9C3B902-DC01-43B9-A3EE-7D9C148C70D4}"/>
              </a:ext>
            </a:extLst>
          </p:cNvPr>
          <p:cNvSpPr/>
          <p:nvPr/>
        </p:nvSpPr>
        <p:spPr>
          <a:xfrm flipV="1">
            <a:off x="3059348" y="714158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564" name="Oval 563">
            <a:extLst>
              <a:ext uri="{FF2B5EF4-FFF2-40B4-BE49-F238E27FC236}">
                <a16:creationId xmlns:a16="http://schemas.microsoft.com/office/drawing/2014/main" id="{4D744EB6-A59B-48BF-9334-65C172EB745F}"/>
              </a:ext>
            </a:extLst>
          </p:cNvPr>
          <p:cNvSpPr/>
          <p:nvPr/>
        </p:nvSpPr>
        <p:spPr>
          <a:xfrm flipV="1">
            <a:off x="4152528" y="714158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565" name="Oval 564">
            <a:extLst>
              <a:ext uri="{FF2B5EF4-FFF2-40B4-BE49-F238E27FC236}">
                <a16:creationId xmlns:a16="http://schemas.microsoft.com/office/drawing/2014/main" id="{7ABC0CBD-3A2F-4119-AA7A-688B28039B63}"/>
              </a:ext>
            </a:extLst>
          </p:cNvPr>
          <p:cNvSpPr/>
          <p:nvPr/>
        </p:nvSpPr>
        <p:spPr>
          <a:xfrm flipV="1">
            <a:off x="5147580" y="714158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566" name="Oval 565">
            <a:extLst>
              <a:ext uri="{FF2B5EF4-FFF2-40B4-BE49-F238E27FC236}">
                <a16:creationId xmlns:a16="http://schemas.microsoft.com/office/drawing/2014/main" id="{A7E1BD59-EA2C-47B2-A079-D77149E81F43}"/>
              </a:ext>
            </a:extLst>
          </p:cNvPr>
          <p:cNvSpPr/>
          <p:nvPr/>
        </p:nvSpPr>
        <p:spPr>
          <a:xfrm flipV="1">
            <a:off x="6299708" y="717242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567" name="Oval 566">
            <a:extLst>
              <a:ext uri="{FF2B5EF4-FFF2-40B4-BE49-F238E27FC236}">
                <a16:creationId xmlns:a16="http://schemas.microsoft.com/office/drawing/2014/main" id="{ADA1C709-A3F3-45B3-9DFE-0B2669FEE251}"/>
              </a:ext>
            </a:extLst>
          </p:cNvPr>
          <p:cNvSpPr/>
          <p:nvPr/>
        </p:nvSpPr>
        <p:spPr>
          <a:xfrm flipV="1">
            <a:off x="7190090" y="714158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cxnSp>
        <p:nvCxnSpPr>
          <p:cNvPr id="568" name="Straight Connector 567">
            <a:extLst>
              <a:ext uri="{FF2B5EF4-FFF2-40B4-BE49-F238E27FC236}">
                <a16:creationId xmlns:a16="http://schemas.microsoft.com/office/drawing/2014/main" id="{8BA01CAB-1C40-4C32-8B7A-BE4FA635B655}"/>
              </a:ext>
            </a:extLst>
          </p:cNvPr>
          <p:cNvCxnSpPr>
            <a:cxnSpLocks/>
          </p:cNvCxnSpPr>
          <p:nvPr/>
        </p:nvCxnSpPr>
        <p:spPr>
          <a:xfrm flipH="1">
            <a:off x="3215564" y="6616824"/>
            <a:ext cx="860" cy="417653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9" name="Straight Connector 568">
            <a:extLst>
              <a:ext uri="{FF2B5EF4-FFF2-40B4-BE49-F238E27FC236}">
                <a16:creationId xmlns:a16="http://schemas.microsoft.com/office/drawing/2014/main" id="{2919EAC6-7EC8-4FED-A832-6D91FB9F5BDD}"/>
              </a:ext>
            </a:extLst>
          </p:cNvPr>
          <p:cNvCxnSpPr>
            <a:cxnSpLocks/>
          </p:cNvCxnSpPr>
          <p:nvPr/>
        </p:nvCxnSpPr>
        <p:spPr>
          <a:xfrm>
            <a:off x="3216424" y="7033782"/>
            <a:ext cx="0" cy="107803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0" name="Straight Connector 569">
            <a:extLst>
              <a:ext uri="{FF2B5EF4-FFF2-40B4-BE49-F238E27FC236}">
                <a16:creationId xmlns:a16="http://schemas.microsoft.com/office/drawing/2014/main" id="{99033128-F983-4632-A571-4AE011AC6E7F}"/>
              </a:ext>
            </a:extLst>
          </p:cNvPr>
          <p:cNvCxnSpPr>
            <a:cxnSpLocks/>
          </p:cNvCxnSpPr>
          <p:nvPr/>
        </p:nvCxnSpPr>
        <p:spPr>
          <a:xfrm>
            <a:off x="5292654" y="7034734"/>
            <a:ext cx="0" cy="10685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1" name="Straight Connector 570">
            <a:extLst>
              <a:ext uri="{FF2B5EF4-FFF2-40B4-BE49-F238E27FC236}">
                <a16:creationId xmlns:a16="http://schemas.microsoft.com/office/drawing/2014/main" id="{FC1CB5DA-2BAB-4464-B348-3E7F8F617D30}"/>
              </a:ext>
            </a:extLst>
          </p:cNvPr>
          <p:cNvCxnSpPr>
            <a:cxnSpLocks/>
          </p:cNvCxnSpPr>
          <p:nvPr/>
        </p:nvCxnSpPr>
        <p:spPr>
          <a:xfrm>
            <a:off x="7339420" y="7023913"/>
            <a:ext cx="0" cy="10842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2" name="Straight Connector 571">
            <a:extLst>
              <a:ext uri="{FF2B5EF4-FFF2-40B4-BE49-F238E27FC236}">
                <a16:creationId xmlns:a16="http://schemas.microsoft.com/office/drawing/2014/main" id="{E71CD08C-5EE9-4216-B93F-9A264FBF8CBE}"/>
              </a:ext>
            </a:extLst>
          </p:cNvPr>
          <p:cNvCxnSpPr>
            <a:cxnSpLocks/>
          </p:cNvCxnSpPr>
          <p:nvPr/>
        </p:nvCxnSpPr>
        <p:spPr>
          <a:xfrm>
            <a:off x="2255085" y="7442677"/>
            <a:ext cx="0" cy="182259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3" name="Straight Connector 572">
            <a:extLst>
              <a:ext uri="{FF2B5EF4-FFF2-40B4-BE49-F238E27FC236}">
                <a16:creationId xmlns:a16="http://schemas.microsoft.com/office/drawing/2014/main" id="{706BF864-AD2C-4A49-850A-9B9CAD07A24F}"/>
              </a:ext>
            </a:extLst>
          </p:cNvPr>
          <p:cNvCxnSpPr>
            <a:cxnSpLocks/>
          </p:cNvCxnSpPr>
          <p:nvPr/>
        </p:nvCxnSpPr>
        <p:spPr>
          <a:xfrm>
            <a:off x="4303074" y="7442677"/>
            <a:ext cx="0" cy="1226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6" name="Straight Connector 575">
            <a:extLst>
              <a:ext uri="{FF2B5EF4-FFF2-40B4-BE49-F238E27FC236}">
                <a16:creationId xmlns:a16="http://schemas.microsoft.com/office/drawing/2014/main" id="{321F671A-C811-4270-BA56-CDEC8B3B6337}"/>
              </a:ext>
            </a:extLst>
          </p:cNvPr>
          <p:cNvCxnSpPr>
            <a:cxnSpLocks/>
          </p:cNvCxnSpPr>
          <p:nvPr/>
        </p:nvCxnSpPr>
        <p:spPr>
          <a:xfrm>
            <a:off x="5292654" y="6843028"/>
            <a:ext cx="0" cy="19425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7" name="Straight Connector 576">
            <a:extLst>
              <a:ext uri="{FF2B5EF4-FFF2-40B4-BE49-F238E27FC236}">
                <a16:creationId xmlns:a16="http://schemas.microsoft.com/office/drawing/2014/main" id="{2B88A172-16B0-4A04-9AD2-D9BD288E47B0}"/>
              </a:ext>
            </a:extLst>
          </p:cNvPr>
          <p:cNvCxnSpPr>
            <a:cxnSpLocks/>
          </p:cNvCxnSpPr>
          <p:nvPr/>
        </p:nvCxnSpPr>
        <p:spPr>
          <a:xfrm>
            <a:off x="7339065" y="6833780"/>
            <a:ext cx="0" cy="19425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8" name="Straight Connector 577">
            <a:extLst>
              <a:ext uri="{FF2B5EF4-FFF2-40B4-BE49-F238E27FC236}">
                <a16:creationId xmlns:a16="http://schemas.microsoft.com/office/drawing/2014/main" id="{FF0D74A7-A569-4BAB-9709-196BF5F46668}"/>
              </a:ext>
            </a:extLst>
          </p:cNvPr>
          <p:cNvCxnSpPr>
            <a:cxnSpLocks/>
          </p:cNvCxnSpPr>
          <p:nvPr/>
        </p:nvCxnSpPr>
        <p:spPr>
          <a:xfrm>
            <a:off x="2255085" y="7543858"/>
            <a:ext cx="0" cy="19425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9" name="Straight Connector 578">
            <a:extLst>
              <a:ext uri="{FF2B5EF4-FFF2-40B4-BE49-F238E27FC236}">
                <a16:creationId xmlns:a16="http://schemas.microsoft.com/office/drawing/2014/main" id="{876B7894-F52C-4C6A-B01A-B638AE5D3286}"/>
              </a:ext>
            </a:extLst>
          </p:cNvPr>
          <p:cNvCxnSpPr>
            <a:cxnSpLocks/>
          </p:cNvCxnSpPr>
          <p:nvPr/>
        </p:nvCxnSpPr>
        <p:spPr>
          <a:xfrm>
            <a:off x="4302371" y="7554357"/>
            <a:ext cx="0" cy="19425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0" name="Straight Connector 579">
            <a:extLst>
              <a:ext uri="{FF2B5EF4-FFF2-40B4-BE49-F238E27FC236}">
                <a16:creationId xmlns:a16="http://schemas.microsoft.com/office/drawing/2014/main" id="{FA62D4D5-7D12-493E-A77F-C640DCD09AE4}"/>
              </a:ext>
            </a:extLst>
          </p:cNvPr>
          <p:cNvCxnSpPr>
            <a:cxnSpLocks/>
          </p:cNvCxnSpPr>
          <p:nvPr/>
        </p:nvCxnSpPr>
        <p:spPr>
          <a:xfrm>
            <a:off x="6456784" y="7464737"/>
            <a:ext cx="0" cy="12046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1" name="Straight Connector 580">
            <a:extLst>
              <a:ext uri="{FF2B5EF4-FFF2-40B4-BE49-F238E27FC236}">
                <a16:creationId xmlns:a16="http://schemas.microsoft.com/office/drawing/2014/main" id="{7D9637B2-CFD7-4C3B-8D59-940225C2E85B}"/>
              </a:ext>
            </a:extLst>
          </p:cNvPr>
          <p:cNvCxnSpPr>
            <a:cxnSpLocks/>
          </p:cNvCxnSpPr>
          <p:nvPr/>
        </p:nvCxnSpPr>
        <p:spPr>
          <a:xfrm>
            <a:off x="6449899" y="7574698"/>
            <a:ext cx="0" cy="19425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5" name="Group 584">
            <a:extLst>
              <a:ext uri="{FF2B5EF4-FFF2-40B4-BE49-F238E27FC236}">
                <a16:creationId xmlns:a16="http://schemas.microsoft.com/office/drawing/2014/main" id="{310187DF-E34A-4927-93B0-BC1F554EEAF6}"/>
              </a:ext>
            </a:extLst>
          </p:cNvPr>
          <p:cNvGrpSpPr/>
          <p:nvPr/>
        </p:nvGrpSpPr>
        <p:grpSpPr>
          <a:xfrm>
            <a:off x="2364612" y="5051644"/>
            <a:ext cx="5172292" cy="602454"/>
            <a:chOff x="2105399" y="8614659"/>
            <a:chExt cx="5172292" cy="602454"/>
          </a:xfrm>
        </p:grpSpPr>
        <p:sp>
          <p:nvSpPr>
            <p:cNvPr id="587" name="Oval 586">
              <a:extLst>
                <a:ext uri="{FF2B5EF4-FFF2-40B4-BE49-F238E27FC236}">
                  <a16:creationId xmlns:a16="http://schemas.microsoft.com/office/drawing/2014/main" id="{233F9B50-5912-4538-8C47-8AEF329A7CEE}"/>
                </a:ext>
              </a:extLst>
            </p:cNvPr>
            <p:cNvSpPr/>
            <p:nvPr/>
          </p:nvSpPr>
          <p:spPr>
            <a:xfrm flipV="1">
              <a:off x="2105399" y="8916021"/>
              <a:ext cx="301092" cy="3010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>
                  <a:rot lat="0" lon="0" rev="10800000"/>
                </a:camera>
                <a:lightRig rig="threePt" dir="t"/>
              </a:scene3d>
            </a:bodyPr>
            <a:lstStyle/>
            <a:p>
              <a:pPr algn="ctr"/>
              <a:endParaRPr lang="en-GB" sz="1200" dirty="0">
                <a:latin typeface="+mj-lt"/>
              </a:endParaRPr>
            </a:p>
          </p:txBody>
        </p:sp>
        <p:sp>
          <p:nvSpPr>
            <p:cNvPr id="589" name="Oval 588">
              <a:extLst>
                <a:ext uri="{FF2B5EF4-FFF2-40B4-BE49-F238E27FC236}">
                  <a16:creationId xmlns:a16="http://schemas.microsoft.com/office/drawing/2014/main" id="{D1C3F116-D038-47BC-9FA2-BD5AD283F8E7}"/>
                </a:ext>
              </a:extLst>
            </p:cNvPr>
            <p:cNvSpPr/>
            <p:nvPr/>
          </p:nvSpPr>
          <p:spPr>
            <a:xfrm flipV="1">
              <a:off x="4888367" y="8916021"/>
              <a:ext cx="301092" cy="3010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>
                  <a:rot lat="0" lon="0" rev="10800000"/>
                </a:camera>
                <a:lightRig rig="threePt" dir="t"/>
              </a:scene3d>
            </a:bodyPr>
            <a:lstStyle/>
            <a:p>
              <a:pPr algn="ctr"/>
              <a:endParaRPr lang="en-GB" sz="1200" dirty="0">
                <a:latin typeface="+mj-lt"/>
              </a:endParaRPr>
            </a:p>
          </p:txBody>
        </p:sp>
        <p:sp>
          <p:nvSpPr>
            <p:cNvPr id="591" name="Oval 590">
              <a:extLst>
                <a:ext uri="{FF2B5EF4-FFF2-40B4-BE49-F238E27FC236}">
                  <a16:creationId xmlns:a16="http://schemas.microsoft.com/office/drawing/2014/main" id="{E6FDB3F2-C949-4454-B19F-3F67D64668C9}"/>
                </a:ext>
              </a:extLst>
            </p:cNvPr>
            <p:cNvSpPr/>
            <p:nvPr/>
          </p:nvSpPr>
          <p:spPr>
            <a:xfrm flipV="1">
              <a:off x="6976599" y="8916021"/>
              <a:ext cx="301092" cy="3010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>
                  <a:rot lat="0" lon="0" rev="10800000"/>
                </a:camera>
                <a:lightRig rig="threePt" dir="t"/>
              </a:scene3d>
            </a:bodyPr>
            <a:lstStyle/>
            <a:p>
              <a:pPr algn="ctr"/>
              <a:endParaRPr lang="en-GB" sz="1200" dirty="0">
                <a:latin typeface="+mj-lt"/>
              </a:endParaRPr>
            </a:p>
          </p:txBody>
        </p:sp>
        <p:cxnSp>
          <p:nvCxnSpPr>
            <p:cNvPr id="593" name="Straight Connector 592">
              <a:extLst>
                <a:ext uri="{FF2B5EF4-FFF2-40B4-BE49-F238E27FC236}">
                  <a16:creationId xmlns:a16="http://schemas.microsoft.com/office/drawing/2014/main" id="{8133CA69-B48D-404A-884B-F008893C8ABC}"/>
                </a:ext>
              </a:extLst>
            </p:cNvPr>
            <p:cNvCxnSpPr>
              <a:cxnSpLocks/>
            </p:cNvCxnSpPr>
            <p:nvPr/>
          </p:nvCxnSpPr>
          <p:spPr>
            <a:xfrm>
              <a:off x="2256990" y="8614659"/>
              <a:ext cx="0" cy="194254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4" name="Straight Connector 593">
              <a:extLst>
                <a:ext uri="{FF2B5EF4-FFF2-40B4-BE49-F238E27FC236}">
                  <a16:creationId xmlns:a16="http://schemas.microsoft.com/office/drawing/2014/main" id="{4B63CE41-1CCA-4CE0-9BA6-7FAAF9C4BCD0}"/>
                </a:ext>
              </a:extLst>
            </p:cNvPr>
            <p:cNvCxnSpPr>
              <a:cxnSpLocks/>
              <a:endCxn id="587" idx="4"/>
            </p:cNvCxnSpPr>
            <p:nvPr/>
          </p:nvCxnSpPr>
          <p:spPr>
            <a:xfrm>
              <a:off x="2255945" y="8808218"/>
              <a:ext cx="0" cy="107803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5" name="Straight Connector 594">
              <a:extLst>
                <a:ext uri="{FF2B5EF4-FFF2-40B4-BE49-F238E27FC236}">
                  <a16:creationId xmlns:a16="http://schemas.microsoft.com/office/drawing/2014/main" id="{BB236779-881E-4E5B-8141-96A0721F6033}"/>
                </a:ext>
              </a:extLst>
            </p:cNvPr>
            <p:cNvCxnSpPr>
              <a:cxnSpLocks/>
              <a:endCxn id="589" idx="4"/>
            </p:cNvCxnSpPr>
            <p:nvPr/>
          </p:nvCxnSpPr>
          <p:spPr>
            <a:xfrm>
              <a:off x="5038913" y="8795249"/>
              <a:ext cx="0" cy="120772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6" name="Straight Connector 595">
              <a:extLst>
                <a:ext uri="{FF2B5EF4-FFF2-40B4-BE49-F238E27FC236}">
                  <a16:creationId xmlns:a16="http://schemas.microsoft.com/office/drawing/2014/main" id="{0AB243F5-7514-4C1F-9342-BDA1ADD60425}"/>
                </a:ext>
              </a:extLst>
            </p:cNvPr>
            <p:cNvCxnSpPr>
              <a:cxnSpLocks/>
              <a:endCxn id="591" idx="4"/>
            </p:cNvCxnSpPr>
            <p:nvPr/>
          </p:nvCxnSpPr>
          <p:spPr>
            <a:xfrm>
              <a:off x="7127145" y="8807597"/>
              <a:ext cx="0" cy="108424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1" name="Straight Connector 600">
              <a:extLst>
                <a:ext uri="{FF2B5EF4-FFF2-40B4-BE49-F238E27FC236}">
                  <a16:creationId xmlns:a16="http://schemas.microsoft.com/office/drawing/2014/main" id="{15C176FA-5EBB-43B2-9747-82E1A577BC64}"/>
                </a:ext>
              </a:extLst>
            </p:cNvPr>
            <p:cNvCxnSpPr>
              <a:cxnSpLocks/>
            </p:cNvCxnSpPr>
            <p:nvPr/>
          </p:nvCxnSpPr>
          <p:spPr>
            <a:xfrm>
              <a:off x="5038913" y="8615559"/>
              <a:ext cx="0" cy="194254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2" name="Straight Connector 601">
              <a:extLst>
                <a:ext uri="{FF2B5EF4-FFF2-40B4-BE49-F238E27FC236}">
                  <a16:creationId xmlns:a16="http://schemas.microsoft.com/office/drawing/2014/main" id="{4D66E32E-C4C4-4081-9A65-1E92DE8BAF91}"/>
                </a:ext>
              </a:extLst>
            </p:cNvPr>
            <p:cNvCxnSpPr>
              <a:cxnSpLocks/>
            </p:cNvCxnSpPr>
            <p:nvPr/>
          </p:nvCxnSpPr>
          <p:spPr>
            <a:xfrm>
              <a:off x="7120615" y="8615559"/>
              <a:ext cx="0" cy="194254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0" name="Group 609">
            <a:extLst>
              <a:ext uri="{FF2B5EF4-FFF2-40B4-BE49-F238E27FC236}">
                <a16:creationId xmlns:a16="http://schemas.microsoft.com/office/drawing/2014/main" id="{5F804E10-4AF1-4AFD-B1A1-AB16B5975CC6}"/>
              </a:ext>
            </a:extLst>
          </p:cNvPr>
          <p:cNvGrpSpPr/>
          <p:nvPr/>
        </p:nvGrpSpPr>
        <p:grpSpPr>
          <a:xfrm>
            <a:off x="2109854" y="2977967"/>
            <a:ext cx="4362108" cy="595041"/>
            <a:chOff x="2105399" y="8929356"/>
            <a:chExt cx="4362108" cy="595041"/>
          </a:xfrm>
        </p:grpSpPr>
        <p:sp>
          <p:nvSpPr>
            <p:cNvPr id="612" name="Oval 611">
              <a:extLst>
                <a:ext uri="{FF2B5EF4-FFF2-40B4-BE49-F238E27FC236}">
                  <a16:creationId xmlns:a16="http://schemas.microsoft.com/office/drawing/2014/main" id="{48FCB861-7E26-4502-BFC3-3622DA5291DA}"/>
                </a:ext>
              </a:extLst>
            </p:cNvPr>
            <p:cNvSpPr/>
            <p:nvPr/>
          </p:nvSpPr>
          <p:spPr>
            <a:xfrm flipV="1">
              <a:off x="2105399" y="8929356"/>
              <a:ext cx="301092" cy="3010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>
                  <a:rot lat="0" lon="0" rev="10800000"/>
                </a:camera>
                <a:lightRig rig="threePt" dir="t"/>
              </a:scene3d>
            </a:bodyPr>
            <a:lstStyle/>
            <a:p>
              <a:pPr algn="ctr"/>
              <a:endParaRPr lang="en-GB" sz="1200" dirty="0">
                <a:latin typeface="+mj-lt"/>
              </a:endParaRPr>
            </a:p>
          </p:txBody>
        </p:sp>
        <p:sp>
          <p:nvSpPr>
            <p:cNvPr id="614" name="Oval 613">
              <a:extLst>
                <a:ext uri="{FF2B5EF4-FFF2-40B4-BE49-F238E27FC236}">
                  <a16:creationId xmlns:a16="http://schemas.microsoft.com/office/drawing/2014/main" id="{EB625AF0-3D12-4EFD-99A9-CE07C7C5510C}"/>
                </a:ext>
              </a:extLst>
            </p:cNvPr>
            <p:cNvSpPr/>
            <p:nvPr/>
          </p:nvSpPr>
          <p:spPr>
            <a:xfrm flipV="1">
              <a:off x="4135907" y="8929356"/>
              <a:ext cx="301092" cy="3010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>
                  <a:rot lat="0" lon="0" rev="10800000"/>
                </a:camera>
                <a:lightRig rig="threePt" dir="t"/>
              </a:scene3d>
            </a:bodyPr>
            <a:lstStyle/>
            <a:p>
              <a:pPr algn="ctr"/>
              <a:endParaRPr lang="en-GB" sz="1200" dirty="0">
                <a:latin typeface="+mj-lt"/>
              </a:endParaRPr>
            </a:p>
          </p:txBody>
        </p:sp>
        <p:sp>
          <p:nvSpPr>
            <p:cNvPr id="616" name="Oval 615">
              <a:extLst>
                <a:ext uri="{FF2B5EF4-FFF2-40B4-BE49-F238E27FC236}">
                  <a16:creationId xmlns:a16="http://schemas.microsoft.com/office/drawing/2014/main" id="{8E567B1E-B17E-4121-B8E5-9E3FED519A39}"/>
                </a:ext>
              </a:extLst>
            </p:cNvPr>
            <p:cNvSpPr/>
            <p:nvPr/>
          </p:nvSpPr>
          <p:spPr>
            <a:xfrm flipV="1">
              <a:off x="6166415" y="8929356"/>
              <a:ext cx="301092" cy="3010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>
                  <a:rot lat="0" lon="0" rev="10800000"/>
                </a:camera>
                <a:lightRig rig="threePt" dir="t"/>
              </a:scene3d>
            </a:bodyPr>
            <a:lstStyle/>
            <a:p>
              <a:pPr algn="ctr"/>
              <a:endParaRPr lang="en-GB" sz="1200" dirty="0">
                <a:latin typeface="+mj-lt"/>
              </a:endParaRPr>
            </a:p>
          </p:txBody>
        </p:sp>
        <p:cxnSp>
          <p:nvCxnSpPr>
            <p:cNvPr id="622" name="Straight Connector 621">
              <a:extLst>
                <a:ext uri="{FF2B5EF4-FFF2-40B4-BE49-F238E27FC236}">
                  <a16:creationId xmlns:a16="http://schemas.microsoft.com/office/drawing/2014/main" id="{38CA595C-1696-459E-BACF-F8B67B0FA1F3}"/>
                </a:ext>
              </a:extLst>
            </p:cNvPr>
            <p:cNvCxnSpPr>
              <a:cxnSpLocks/>
            </p:cNvCxnSpPr>
            <p:nvPr/>
          </p:nvCxnSpPr>
          <p:spPr>
            <a:xfrm>
              <a:off x="2254431" y="9222054"/>
              <a:ext cx="0" cy="10355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Straight Connector 622">
              <a:extLst>
                <a:ext uri="{FF2B5EF4-FFF2-40B4-BE49-F238E27FC236}">
                  <a16:creationId xmlns:a16="http://schemas.microsoft.com/office/drawing/2014/main" id="{2AD7DBFE-C62E-472C-AA29-8B09138A8BE8}"/>
                </a:ext>
              </a:extLst>
            </p:cNvPr>
            <p:cNvCxnSpPr>
              <a:cxnSpLocks/>
            </p:cNvCxnSpPr>
            <p:nvPr/>
          </p:nvCxnSpPr>
          <p:spPr>
            <a:xfrm>
              <a:off x="6315776" y="9220149"/>
              <a:ext cx="0" cy="12260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8" name="Straight Connector 627">
              <a:extLst>
                <a:ext uri="{FF2B5EF4-FFF2-40B4-BE49-F238E27FC236}">
                  <a16:creationId xmlns:a16="http://schemas.microsoft.com/office/drawing/2014/main" id="{DD552F4A-843C-4603-A92A-6D0D7BDD9B5C}"/>
                </a:ext>
              </a:extLst>
            </p:cNvPr>
            <p:cNvCxnSpPr>
              <a:cxnSpLocks/>
            </p:cNvCxnSpPr>
            <p:nvPr/>
          </p:nvCxnSpPr>
          <p:spPr>
            <a:xfrm>
              <a:off x="2254539" y="9323699"/>
              <a:ext cx="0" cy="194254"/>
            </a:xfrm>
            <a:prstGeom prst="line">
              <a:avLst/>
            </a:prstGeom>
            <a:ln w="28575">
              <a:solidFill>
                <a:srgbClr val="33CC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9" name="Straight Connector 628">
              <a:extLst>
                <a:ext uri="{FF2B5EF4-FFF2-40B4-BE49-F238E27FC236}">
                  <a16:creationId xmlns:a16="http://schemas.microsoft.com/office/drawing/2014/main" id="{9A6C1216-464C-47C4-B982-33C084EA688B}"/>
                </a:ext>
              </a:extLst>
            </p:cNvPr>
            <p:cNvCxnSpPr>
              <a:cxnSpLocks/>
            </p:cNvCxnSpPr>
            <p:nvPr/>
          </p:nvCxnSpPr>
          <p:spPr>
            <a:xfrm>
              <a:off x="6316606" y="9330143"/>
              <a:ext cx="0" cy="194254"/>
            </a:xfrm>
            <a:prstGeom prst="line">
              <a:avLst/>
            </a:prstGeom>
            <a:ln w="28575">
              <a:solidFill>
                <a:srgbClr val="33CC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3" name="Straight Connector 542">
              <a:extLst>
                <a:ext uri="{FF2B5EF4-FFF2-40B4-BE49-F238E27FC236}">
                  <a16:creationId xmlns:a16="http://schemas.microsoft.com/office/drawing/2014/main" id="{3DE0F6B0-30BA-43DF-B978-BA1E7F4D9DCB}"/>
                </a:ext>
              </a:extLst>
            </p:cNvPr>
            <p:cNvCxnSpPr>
              <a:cxnSpLocks/>
            </p:cNvCxnSpPr>
            <p:nvPr/>
          </p:nvCxnSpPr>
          <p:spPr>
            <a:xfrm>
              <a:off x="4277924" y="9222054"/>
              <a:ext cx="0" cy="10355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4" name="Straight Connector 543">
              <a:extLst>
                <a:ext uri="{FF2B5EF4-FFF2-40B4-BE49-F238E27FC236}">
                  <a16:creationId xmlns:a16="http://schemas.microsoft.com/office/drawing/2014/main" id="{D05C5056-BFE4-4495-86EA-F7BA9A2F3673}"/>
                </a:ext>
              </a:extLst>
            </p:cNvPr>
            <p:cNvCxnSpPr>
              <a:cxnSpLocks/>
            </p:cNvCxnSpPr>
            <p:nvPr/>
          </p:nvCxnSpPr>
          <p:spPr>
            <a:xfrm>
              <a:off x="4278032" y="9323699"/>
              <a:ext cx="0" cy="194254"/>
            </a:xfrm>
            <a:prstGeom prst="line">
              <a:avLst/>
            </a:prstGeom>
            <a:ln w="28575">
              <a:solidFill>
                <a:srgbClr val="33CC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7" name="Oval 636">
            <a:extLst>
              <a:ext uri="{FF2B5EF4-FFF2-40B4-BE49-F238E27FC236}">
                <a16:creationId xmlns:a16="http://schemas.microsoft.com/office/drawing/2014/main" id="{34D719C3-3A41-4F43-AEFC-2C3F920AD9F7}"/>
              </a:ext>
            </a:extLst>
          </p:cNvPr>
          <p:cNvSpPr/>
          <p:nvPr/>
        </p:nvSpPr>
        <p:spPr>
          <a:xfrm flipV="1">
            <a:off x="2113820" y="178424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639" name="Oval 638">
            <a:extLst>
              <a:ext uri="{FF2B5EF4-FFF2-40B4-BE49-F238E27FC236}">
                <a16:creationId xmlns:a16="http://schemas.microsoft.com/office/drawing/2014/main" id="{CB779495-5774-441A-9630-DB90DFF5A8A2}"/>
              </a:ext>
            </a:extLst>
          </p:cNvPr>
          <p:cNvSpPr/>
          <p:nvPr/>
        </p:nvSpPr>
        <p:spPr>
          <a:xfrm flipV="1">
            <a:off x="4144328" y="178424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640" name="Oval 639">
            <a:extLst>
              <a:ext uri="{FF2B5EF4-FFF2-40B4-BE49-F238E27FC236}">
                <a16:creationId xmlns:a16="http://schemas.microsoft.com/office/drawing/2014/main" id="{F98BA545-131A-4109-A309-31512D849AFD}"/>
              </a:ext>
            </a:extLst>
          </p:cNvPr>
          <p:cNvSpPr/>
          <p:nvPr/>
        </p:nvSpPr>
        <p:spPr>
          <a:xfrm flipV="1">
            <a:off x="5159582" y="178424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641" name="Oval 640">
            <a:extLst>
              <a:ext uri="{FF2B5EF4-FFF2-40B4-BE49-F238E27FC236}">
                <a16:creationId xmlns:a16="http://schemas.microsoft.com/office/drawing/2014/main" id="{C678206C-2BE1-4DC3-8B1D-D5DC3121BBBB}"/>
              </a:ext>
            </a:extLst>
          </p:cNvPr>
          <p:cNvSpPr/>
          <p:nvPr/>
        </p:nvSpPr>
        <p:spPr>
          <a:xfrm flipV="1">
            <a:off x="6174836" y="178424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642" name="Oval 641">
            <a:extLst>
              <a:ext uri="{FF2B5EF4-FFF2-40B4-BE49-F238E27FC236}">
                <a16:creationId xmlns:a16="http://schemas.microsoft.com/office/drawing/2014/main" id="{F34261C4-8773-40FC-B5CF-CE9CD2118395}"/>
              </a:ext>
            </a:extLst>
          </p:cNvPr>
          <p:cNvSpPr/>
          <p:nvPr/>
        </p:nvSpPr>
        <p:spPr>
          <a:xfrm flipV="1">
            <a:off x="7190090" y="1784245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cxnSp>
        <p:nvCxnSpPr>
          <p:cNvPr id="644" name="Straight Connector 643">
            <a:extLst>
              <a:ext uri="{FF2B5EF4-FFF2-40B4-BE49-F238E27FC236}">
                <a16:creationId xmlns:a16="http://schemas.microsoft.com/office/drawing/2014/main" id="{9FBA4DE9-5CC9-4F8E-AD5D-BEF9BF688AA0}"/>
              </a:ext>
            </a:extLst>
          </p:cNvPr>
          <p:cNvCxnSpPr>
            <a:cxnSpLocks/>
            <a:endCxn id="637" idx="4"/>
          </p:cNvCxnSpPr>
          <p:nvPr/>
        </p:nvCxnSpPr>
        <p:spPr>
          <a:xfrm>
            <a:off x="2264366" y="1676442"/>
            <a:ext cx="0" cy="107803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5" name="Straight Connector 644">
            <a:extLst>
              <a:ext uri="{FF2B5EF4-FFF2-40B4-BE49-F238E27FC236}">
                <a16:creationId xmlns:a16="http://schemas.microsoft.com/office/drawing/2014/main" id="{965D034B-F65C-479B-A732-9395FE615F02}"/>
              </a:ext>
            </a:extLst>
          </p:cNvPr>
          <p:cNvCxnSpPr>
            <a:cxnSpLocks/>
            <a:endCxn id="639" idx="4"/>
          </p:cNvCxnSpPr>
          <p:nvPr/>
        </p:nvCxnSpPr>
        <p:spPr>
          <a:xfrm>
            <a:off x="4294874" y="1677394"/>
            <a:ext cx="0" cy="106851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6" name="Straight Connector 645">
            <a:extLst>
              <a:ext uri="{FF2B5EF4-FFF2-40B4-BE49-F238E27FC236}">
                <a16:creationId xmlns:a16="http://schemas.microsoft.com/office/drawing/2014/main" id="{10D2031A-061B-4FD6-9A40-12163F8477D6}"/>
              </a:ext>
            </a:extLst>
          </p:cNvPr>
          <p:cNvCxnSpPr>
            <a:cxnSpLocks/>
            <a:endCxn id="641" idx="4"/>
          </p:cNvCxnSpPr>
          <p:nvPr/>
        </p:nvCxnSpPr>
        <p:spPr>
          <a:xfrm>
            <a:off x="6325382" y="1675821"/>
            <a:ext cx="0" cy="10842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7" name="Straight Connector 646">
            <a:extLst>
              <a:ext uri="{FF2B5EF4-FFF2-40B4-BE49-F238E27FC236}">
                <a16:creationId xmlns:a16="http://schemas.microsoft.com/office/drawing/2014/main" id="{6F56DECE-D2D2-48E0-B7A2-C47FDA87AE64}"/>
              </a:ext>
            </a:extLst>
          </p:cNvPr>
          <p:cNvCxnSpPr>
            <a:cxnSpLocks/>
          </p:cNvCxnSpPr>
          <p:nvPr/>
        </p:nvCxnSpPr>
        <p:spPr>
          <a:xfrm>
            <a:off x="3279620" y="2085337"/>
            <a:ext cx="0" cy="1035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8" name="Straight Connector 647">
            <a:extLst>
              <a:ext uri="{FF2B5EF4-FFF2-40B4-BE49-F238E27FC236}">
                <a16:creationId xmlns:a16="http://schemas.microsoft.com/office/drawing/2014/main" id="{049C39A3-4245-4033-81AF-CA864879DF5F}"/>
              </a:ext>
            </a:extLst>
          </p:cNvPr>
          <p:cNvCxnSpPr>
            <a:cxnSpLocks/>
            <a:stCxn id="640" idx="0"/>
          </p:cNvCxnSpPr>
          <p:nvPr/>
        </p:nvCxnSpPr>
        <p:spPr>
          <a:xfrm>
            <a:off x="5310128" y="2085337"/>
            <a:ext cx="0" cy="1226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5" name="Straight Connector 654">
            <a:extLst>
              <a:ext uri="{FF2B5EF4-FFF2-40B4-BE49-F238E27FC236}">
                <a16:creationId xmlns:a16="http://schemas.microsoft.com/office/drawing/2014/main" id="{6A559131-429D-49A1-BE88-21E2D0F6B2E5}"/>
              </a:ext>
            </a:extLst>
          </p:cNvPr>
          <p:cNvCxnSpPr>
            <a:cxnSpLocks/>
            <a:stCxn id="642" idx="0"/>
          </p:cNvCxnSpPr>
          <p:nvPr/>
        </p:nvCxnSpPr>
        <p:spPr>
          <a:xfrm>
            <a:off x="7340636" y="2085337"/>
            <a:ext cx="0" cy="12046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1" name="Oval 670">
            <a:extLst>
              <a:ext uri="{FF2B5EF4-FFF2-40B4-BE49-F238E27FC236}">
                <a16:creationId xmlns:a16="http://schemas.microsoft.com/office/drawing/2014/main" id="{2D8CE982-D6A5-4E25-946F-125E7BF5E292}"/>
              </a:ext>
            </a:extLst>
          </p:cNvPr>
          <p:cNvSpPr/>
          <p:nvPr/>
        </p:nvSpPr>
        <p:spPr>
          <a:xfrm>
            <a:off x="1543782" y="2892600"/>
            <a:ext cx="504000" cy="504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900" dirty="0">
                <a:solidFill>
                  <a:srgbClr val="33CC33"/>
                </a:solidFill>
                <a:latin typeface="+mj-lt"/>
              </a:rPr>
              <a:t>Y9</a:t>
            </a:r>
          </a:p>
        </p:txBody>
      </p:sp>
      <p:sp>
        <p:nvSpPr>
          <p:cNvPr id="673" name="Rectangle: Rounded Corners 672">
            <a:extLst>
              <a:ext uri="{FF2B5EF4-FFF2-40B4-BE49-F238E27FC236}">
                <a16:creationId xmlns:a16="http://schemas.microsoft.com/office/drawing/2014/main" id="{C7A64B93-F8D3-44DD-800D-CAEB6D2971AD}"/>
              </a:ext>
            </a:extLst>
          </p:cNvPr>
          <p:cNvSpPr/>
          <p:nvPr/>
        </p:nvSpPr>
        <p:spPr>
          <a:xfrm>
            <a:off x="6509107" y="9497142"/>
            <a:ext cx="1963901" cy="955916"/>
          </a:xfrm>
          <a:prstGeom prst="roundRect">
            <a:avLst>
              <a:gd name="adj" fmla="val 45631"/>
            </a:avLst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5–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Was Asia more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influential than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Europe in the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Middle Ages?</a:t>
            </a:r>
          </a:p>
        </p:txBody>
      </p:sp>
      <p:sp>
        <p:nvSpPr>
          <p:cNvPr id="677" name="Rectangle: Rounded Corners 676">
            <a:extLst>
              <a:ext uri="{FF2B5EF4-FFF2-40B4-BE49-F238E27FC236}">
                <a16:creationId xmlns:a16="http://schemas.microsoft.com/office/drawing/2014/main" id="{3AD26AC1-782E-4F66-B1BB-B44105AD8B57}"/>
              </a:ext>
            </a:extLst>
          </p:cNvPr>
          <p:cNvSpPr/>
          <p:nvPr/>
        </p:nvSpPr>
        <p:spPr>
          <a:xfrm>
            <a:off x="4444823" y="9527678"/>
            <a:ext cx="2011961" cy="894716"/>
          </a:xfrm>
          <a:prstGeom prst="roundRect">
            <a:avLst>
              <a:gd name="adj" fmla="val 45631"/>
            </a:avLst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6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Did England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have a peaceful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relationship with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its neighbours?</a:t>
            </a:r>
          </a:p>
        </p:txBody>
      </p:sp>
      <p:sp>
        <p:nvSpPr>
          <p:cNvPr id="393" name="Oval 392">
            <a:extLst>
              <a:ext uri="{FF2B5EF4-FFF2-40B4-BE49-F238E27FC236}">
                <a16:creationId xmlns:a16="http://schemas.microsoft.com/office/drawing/2014/main" id="{3B216806-2D9A-4DA0-B493-1350773DF722}"/>
              </a:ext>
            </a:extLst>
          </p:cNvPr>
          <p:cNvSpPr/>
          <p:nvPr/>
        </p:nvSpPr>
        <p:spPr>
          <a:xfrm>
            <a:off x="840160" y="10577264"/>
            <a:ext cx="477712" cy="477712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900" dirty="0">
                <a:solidFill>
                  <a:srgbClr val="FF6600"/>
                </a:solidFill>
                <a:latin typeface="+mj-lt"/>
              </a:rPr>
              <a:t>Y7</a:t>
            </a:r>
          </a:p>
        </p:txBody>
      </p:sp>
      <p:sp>
        <p:nvSpPr>
          <p:cNvPr id="390" name="Rectangle: Rounded Corners 389">
            <a:extLst>
              <a:ext uri="{FF2B5EF4-FFF2-40B4-BE49-F238E27FC236}">
                <a16:creationId xmlns:a16="http://schemas.microsoft.com/office/drawing/2014/main" id="{B615E2C3-1D13-455D-B1BD-21C45CA28668}"/>
              </a:ext>
            </a:extLst>
          </p:cNvPr>
          <p:cNvSpPr/>
          <p:nvPr/>
        </p:nvSpPr>
        <p:spPr>
          <a:xfrm>
            <a:off x="1172044" y="7743768"/>
            <a:ext cx="2026772" cy="967234"/>
          </a:xfrm>
          <a:prstGeom prst="roundRect">
            <a:avLst>
              <a:gd name="adj" fmla="val 45631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1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Was the world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more connected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or divided in the 16</a:t>
            </a:r>
            <a:r>
              <a:rPr lang="en-GB" sz="1400" baseline="30000" dirty="0">
                <a:solidFill>
                  <a:schemeClr val="tx1"/>
                </a:solidFill>
                <a:latin typeface="+mj-lt"/>
              </a:rPr>
              <a:t>th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and 17</a:t>
            </a:r>
            <a:r>
              <a:rPr lang="en-GB" sz="1400" baseline="30000" dirty="0">
                <a:solidFill>
                  <a:schemeClr val="tx1"/>
                </a:solidFill>
                <a:latin typeface="+mj-lt"/>
              </a:rPr>
              <a:t>th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 centuries?</a:t>
            </a:r>
          </a:p>
        </p:txBody>
      </p:sp>
      <p:sp>
        <p:nvSpPr>
          <p:cNvPr id="420" name="Oval 419">
            <a:extLst>
              <a:ext uri="{FF2B5EF4-FFF2-40B4-BE49-F238E27FC236}">
                <a16:creationId xmlns:a16="http://schemas.microsoft.com/office/drawing/2014/main" id="{D887136A-1BC8-48F3-8EEF-9E80DF92DB68}"/>
              </a:ext>
            </a:extLst>
          </p:cNvPr>
          <p:cNvSpPr/>
          <p:nvPr/>
        </p:nvSpPr>
        <p:spPr>
          <a:xfrm flipV="1">
            <a:off x="8201499" y="1941408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457" name="Rectangle: Rounded Corners 456">
            <a:extLst>
              <a:ext uri="{FF2B5EF4-FFF2-40B4-BE49-F238E27FC236}">
                <a16:creationId xmlns:a16="http://schemas.microsoft.com/office/drawing/2014/main" id="{790F6FD5-671C-466F-AC79-9508BB83A158}"/>
              </a:ext>
            </a:extLst>
          </p:cNvPr>
          <p:cNvSpPr/>
          <p:nvPr/>
        </p:nvSpPr>
        <p:spPr>
          <a:xfrm>
            <a:off x="6214407" y="7726979"/>
            <a:ext cx="1826553" cy="890496"/>
          </a:xfrm>
          <a:prstGeom prst="roundRect">
            <a:avLst>
              <a:gd name="adj" fmla="val 45631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5-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What was the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World like in the 18</a:t>
            </a:r>
            <a:r>
              <a:rPr lang="en-GB" sz="1400" baseline="30000" dirty="0">
                <a:solidFill>
                  <a:schemeClr val="tx1"/>
                </a:solidFill>
                <a:latin typeface="+mj-lt"/>
              </a:rPr>
              <a:t>th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and 19</a:t>
            </a:r>
            <a:r>
              <a:rPr lang="en-GB" sz="1400" baseline="30000" dirty="0">
                <a:solidFill>
                  <a:schemeClr val="tx1"/>
                </a:solidFill>
                <a:latin typeface="+mj-lt"/>
              </a:rPr>
              <a:t>th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 centuries?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1141FB-7ACC-2B44-9C4E-DFC327A6C5D4}"/>
              </a:ext>
            </a:extLst>
          </p:cNvPr>
          <p:cNvSpPr txBox="1"/>
          <p:nvPr/>
        </p:nvSpPr>
        <p:spPr>
          <a:xfrm>
            <a:off x="0" y="7194"/>
            <a:ext cx="9601200" cy="4624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3B216806-2D9A-4DA0-B493-1350773DF722}"/>
              </a:ext>
            </a:extLst>
          </p:cNvPr>
          <p:cNvSpPr/>
          <p:nvPr/>
        </p:nvSpPr>
        <p:spPr>
          <a:xfrm>
            <a:off x="1450536" y="7037282"/>
            <a:ext cx="477712" cy="477712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900" dirty="0">
                <a:solidFill>
                  <a:srgbClr val="0070C0"/>
                </a:solidFill>
                <a:latin typeface="+mj-lt"/>
              </a:rPr>
              <a:t>Y8</a:t>
            </a:r>
          </a:p>
        </p:txBody>
      </p:sp>
      <p:pic>
        <p:nvPicPr>
          <p:cNvPr id="195" name="Picture 194"/>
          <p:cNvPicPr/>
          <p:nvPr/>
        </p:nvPicPr>
        <p:blipFill rotWithShape="1">
          <a:blip r:embed="rId3"/>
          <a:srcRect r="35492"/>
          <a:stretch/>
        </p:blipFill>
        <p:spPr bwMode="auto">
          <a:xfrm>
            <a:off x="-7335" y="35233"/>
            <a:ext cx="4552950" cy="11906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566108" y="529316"/>
            <a:ext cx="48318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70C0"/>
                </a:solidFill>
              </a:rPr>
              <a:t>KS3 History Learning journey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47918A7-52EB-6040-6CB1-54BA841B1084}"/>
              </a:ext>
            </a:extLst>
          </p:cNvPr>
          <p:cNvSpPr/>
          <p:nvPr/>
        </p:nvSpPr>
        <p:spPr>
          <a:xfrm>
            <a:off x="1318728" y="4373534"/>
            <a:ext cx="2393902" cy="669159"/>
          </a:xfrm>
          <a:prstGeom prst="roundRect">
            <a:avLst>
              <a:gd name="adj" fmla="val 45631"/>
            </a:avLst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9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Has the 20</a:t>
            </a:r>
            <a:r>
              <a:rPr lang="en-GB" sz="1400" baseline="30000" dirty="0">
                <a:solidFill>
                  <a:schemeClr val="tx1"/>
                </a:solidFill>
                <a:latin typeface="+mj-lt"/>
              </a:rPr>
              <a:t>th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 and 21</a:t>
            </a:r>
            <a:r>
              <a:rPr lang="en-GB" sz="1400" baseline="30000" dirty="0">
                <a:solidFill>
                  <a:schemeClr val="tx1"/>
                </a:solidFill>
                <a:latin typeface="+mj-lt"/>
              </a:rPr>
              <a:t>st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centuries achieved true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freedom and equality?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777A0B6-DC9F-0794-9457-8D89DAAE00E0}"/>
              </a:ext>
            </a:extLst>
          </p:cNvPr>
          <p:cNvSpPr/>
          <p:nvPr/>
        </p:nvSpPr>
        <p:spPr>
          <a:xfrm>
            <a:off x="6456784" y="11225336"/>
            <a:ext cx="2204003" cy="962522"/>
          </a:xfrm>
          <a:prstGeom prst="roundRect">
            <a:avLst>
              <a:gd name="adj" fmla="val 45631"/>
            </a:avLst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4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–Could anyone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successfully challenge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 the monarch’s power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 in the Middle Ages?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0E5D085D-B85D-F0AB-E7D2-08BDCC27C200}"/>
              </a:ext>
            </a:extLst>
          </p:cNvPr>
          <p:cNvCxnSpPr>
            <a:cxnSpLocks/>
          </p:cNvCxnSpPr>
          <p:nvPr/>
        </p:nvCxnSpPr>
        <p:spPr>
          <a:xfrm flipV="1">
            <a:off x="7481543" y="10909840"/>
            <a:ext cx="0" cy="358872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7">
            <a:extLst>
              <a:ext uri="{FF2B5EF4-FFF2-40B4-BE49-F238E27FC236}">
                <a16:creationId xmlns:a16="http://schemas.microsoft.com/office/drawing/2014/main" id="{0FE33027-1EC0-8220-E176-06FF05B08253}"/>
              </a:ext>
            </a:extLst>
          </p:cNvPr>
          <p:cNvSpPr/>
          <p:nvPr/>
        </p:nvSpPr>
        <p:spPr>
          <a:xfrm flipV="1">
            <a:off x="7455443" y="10978787"/>
            <a:ext cx="28800" cy="143023"/>
          </a:xfrm>
          <a:custGeom>
            <a:avLst/>
            <a:gdLst>
              <a:gd name="connsiteX0" fmla="*/ 0 w 28800"/>
              <a:gd name="connsiteY0" fmla="*/ 0 h 133498"/>
              <a:gd name="connsiteX1" fmla="*/ 28800 w 28800"/>
              <a:gd name="connsiteY1" fmla="*/ 0 h 133498"/>
              <a:gd name="connsiteX2" fmla="*/ 28800 w 28800"/>
              <a:gd name="connsiteY2" fmla="*/ 133498 h 133498"/>
              <a:gd name="connsiteX3" fmla="*/ 0 w 28800"/>
              <a:gd name="connsiteY3" fmla="*/ 133498 h 133498"/>
              <a:gd name="connsiteX4" fmla="*/ 0 w 28800"/>
              <a:gd name="connsiteY4" fmla="*/ 0 h 133498"/>
              <a:gd name="connsiteX0" fmla="*/ 0 w 28800"/>
              <a:gd name="connsiteY0" fmla="*/ 0 h 148738"/>
              <a:gd name="connsiteX1" fmla="*/ 28800 w 28800"/>
              <a:gd name="connsiteY1" fmla="*/ 15240 h 148738"/>
              <a:gd name="connsiteX2" fmla="*/ 28800 w 28800"/>
              <a:gd name="connsiteY2" fmla="*/ 148738 h 148738"/>
              <a:gd name="connsiteX3" fmla="*/ 0 w 28800"/>
              <a:gd name="connsiteY3" fmla="*/ 148738 h 148738"/>
              <a:gd name="connsiteX4" fmla="*/ 0 w 28800"/>
              <a:gd name="connsiteY4" fmla="*/ 0 h 148738"/>
              <a:gd name="connsiteX0" fmla="*/ 0 w 28800"/>
              <a:gd name="connsiteY0" fmla="*/ 0 h 143023"/>
              <a:gd name="connsiteX1" fmla="*/ 28800 w 28800"/>
              <a:gd name="connsiteY1" fmla="*/ 9525 h 143023"/>
              <a:gd name="connsiteX2" fmla="*/ 28800 w 28800"/>
              <a:gd name="connsiteY2" fmla="*/ 143023 h 143023"/>
              <a:gd name="connsiteX3" fmla="*/ 0 w 28800"/>
              <a:gd name="connsiteY3" fmla="*/ 143023 h 143023"/>
              <a:gd name="connsiteX4" fmla="*/ 0 w 28800"/>
              <a:gd name="connsiteY4" fmla="*/ 0 h 143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0" h="143023">
                <a:moveTo>
                  <a:pt x="0" y="0"/>
                </a:moveTo>
                <a:lnTo>
                  <a:pt x="28800" y="9525"/>
                </a:lnTo>
                <a:lnTo>
                  <a:pt x="28800" y="143023"/>
                </a:lnTo>
                <a:lnTo>
                  <a:pt x="0" y="14302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461BE1E-C1D9-C869-8C3A-D69D4133D468}"/>
              </a:ext>
            </a:extLst>
          </p:cNvPr>
          <p:cNvSpPr/>
          <p:nvPr/>
        </p:nvSpPr>
        <p:spPr>
          <a:xfrm>
            <a:off x="7310499" y="10691510"/>
            <a:ext cx="301092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 sz="1200" dirty="0">
              <a:latin typeface="+mj-lt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82B21D-A6A2-CBD8-7E46-E97E8C2EBD17}"/>
              </a:ext>
            </a:extLst>
          </p:cNvPr>
          <p:cNvSpPr/>
          <p:nvPr/>
        </p:nvSpPr>
        <p:spPr>
          <a:xfrm>
            <a:off x="120080" y="9523612"/>
            <a:ext cx="2312795" cy="929446"/>
          </a:xfrm>
          <a:prstGeom prst="roundRect">
            <a:avLst>
              <a:gd name="adj" fmla="val 45631"/>
            </a:avLst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8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Was life in Tudor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England an improvement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 over life in the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Middle ages?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7BE01B6-475F-055C-A2FC-4D6C06CCA31E}"/>
              </a:ext>
            </a:extLst>
          </p:cNvPr>
          <p:cNvSpPr/>
          <p:nvPr/>
        </p:nvSpPr>
        <p:spPr>
          <a:xfrm flipV="1">
            <a:off x="946022" y="8705056"/>
            <a:ext cx="297495" cy="301092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endParaRPr lang="en-GB" sz="1200" dirty="0">
              <a:latin typeface="+mj-lt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287AA42-2871-6083-B3C2-2C6D68CF3D7F}"/>
              </a:ext>
            </a:extLst>
          </p:cNvPr>
          <p:cNvCxnSpPr>
            <a:cxnSpLocks/>
            <a:stCxn id="27" idx="0"/>
          </p:cNvCxnSpPr>
          <p:nvPr/>
        </p:nvCxnSpPr>
        <p:spPr>
          <a:xfrm>
            <a:off x="1094770" y="9006148"/>
            <a:ext cx="1798" cy="1035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91D9816F-D2F6-44B2-70BE-FFB2030A9F3C}"/>
              </a:ext>
            </a:extLst>
          </p:cNvPr>
          <p:cNvCxnSpPr>
            <a:cxnSpLocks/>
          </p:cNvCxnSpPr>
          <p:nvPr/>
        </p:nvCxnSpPr>
        <p:spPr>
          <a:xfrm>
            <a:off x="1103098" y="9107793"/>
            <a:ext cx="0" cy="418554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9D8E42A-E9B9-DA13-652F-F7759AEC27BC}"/>
              </a:ext>
            </a:extLst>
          </p:cNvPr>
          <p:cNvGrpSpPr/>
          <p:nvPr/>
        </p:nvGrpSpPr>
        <p:grpSpPr>
          <a:xfrm rot="10800000">
            <a:off x="3109958" y="2653815"/>
            <a:ext cx="4362108" cy="595041"/>
            <a:chOff x="2105399" y="8929356"/>
            <a:chExt cx="4362108" cy="595041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DC9E4A55-2883-75B2-6F36-BD2764E6D56E}"/>
                </a:ext>
              </a:extLst>
            </p:cNvPr>
            <p:cNvSpPr/>
            <p:nvPr/>
          </p:nvSpPr>
          <p:spPr>
            <a:xfrm flipV="1">
              <a:off x="2105399" y="8929356"/>
              <a:ext cx="301092" cy="3010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>
                  <a:rot lat="0" lon="0" rev="10800000"/>
                </a:camera>
                <a:lightRig rig="threePt" dir="t"/>
              </a:scene3d>
            </a:bodyPr>
            <a:lstStyle/>
            <a:p>
              <a:pPr algn="ctr"/>
              <a:endParaRPr lang="en-GB" sz="1200" dirty="0">
                <a:latin typeface="+mj-lt"/>
              </a:endParaRP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BAFB1BEB-DE5C-3959-887D-83018617AA37}"/>
                </a:ext>
              </a:extLst>
            </p:cNvPr>
            <p:cNvSpPr/>
            <p:nvPr/>
          </p:nvSpPr>
          <p:spPr>
            <a:xfrm flipV="1">
              <a:off x="4135907" y="8929356"/>
              <a:ext cx="301092" cy="3010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>
                  <a:rot lat="0" lon="0" rev="10800000"/>
                </a:camera>
                <a:lightRig rig="threePt" dir="t"/>
              </a:scene3d>
            </a:bodyPr>
            <a:lstStyle/>
            <a:p>
              <a:pPr algn="ctr"/>
              <a:endParaRPr lang="en-GB" sz="1200" dirty="0">
                <a:latin typeface="+mj-lt"/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F085947-816C-D1FF-BFEC-B0422C41E234}"/>
                </a:ext>
              </a:extLst>
            </p:cNvPr>
            <p:cNvSpPr/>
            <p:nvPr/>
          </p:nvSpPr>
          <p:spPr>
            <a:xfrm flipV="1">
              <a:off x="6166415" y="8929356"/>
              <a:ext cx="301092" cy="3010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scene3d>
                <a:camera prst="orthographicFront">
                  <a:rot lat="0" lon="0" rev="10800000"/>
                </a:camera>
                <a:lightRig rig="threePt" dir="t"/>
              </a:scene3d>
            </a:bodyPr>
            <a:lstStyle/>
            <a:p>
              <a:pPr algn="ctr"/>
              <a:endParaRPr lang="en-GB" sz="1200" dirty="0">
                <a:latin typeface="+mj-lt"/>
              </a:endParaRPr>
            </a:p>
          </p:txBody>
        </p: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D3AFCB8F-BAF8-0EA4-1815-1F7FFF257801}"/>
                </a:ext>
              </a:extLst>
            </p:cNvPr>
            <p:cNvCxnSpPr>
              <a:cxnSpLocks/>
            </p:cNvCxnSpPr>
            <p:nvPr/>
          </p:nvCxnSpPr>
          <p:spPr>
            <a:xfrm>
              <a:off x="2254431" y="9222054"/>
              <a:ext cx="0" cy="10355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68FB9BE-9151-0612-8D65-6BB584E11E1C}"/>
                </a:ext>
              </a:extLst>
            </p:cNvPr>
            <p:cNvCxnSpPr>
              <a:cxnSpLocks/>
            </p:cNvCxnSpPr>
            <p:nvPr/>
          </p:nvCxnSpPr>
          <p:spPr>
            <a:xfrm>
              <a:off x="6315776" y="9220149"/>
              <a:ext cx="0" cy="12260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41B9F0EE-9355-DDA5-F5E6-2A07B21C76F9}"/>
                </a:ext>
              </a:extLst>
            </p:cNvPr>
            <p:cNvCxnSpPr>
              <a:cxnSpLocks/>
            </p:cNvCxnSpPr>
            <p:nvPr/>
          </p:nvCxnSpPr>
          <p:spPr>
            <a:xfrm>
              <a:off x="2254539" y="9323699"/>
              <a:ext cx="0" cy="194254"/>
            </a:xfrm>
            <a:prstGeom prst="line">
              <a:avLst/>
            </a:prstGeom>
            <a:ln w="28575">
              <a:solidFill>
                <a:srgbClr val="33CC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55261F35-D182-68DA-8614-841B86F634D9}"/>
                </a:ext>
              </a:extLst>
            </p:cNvPr>
            <p:cNvCxnSpPr>
              <a:cxnSpLocks/>
            </p:cNvCxnSpPr>
            <p:nvPr/>
          </p:nvCxnSpPr>
          <p:spPr>
            <a:xfrm>
              <a:off x="6316606" y="9330143"/>
              <a:ext cx="0" cy="194254"/>
            </a:xfrm>
            <a:prstGeom prst="line">
              <a:avLst/>
            </a:prstGeom>
            <a:ln w="28575">
              <a:solidFill>
                <a:srgbClr val="33CC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3AA697ED-EF58-9572-ACBF-2980976FB015}"/>
                </a:ext>
              </a:extLst>
            </p:cNvPr>
            <p:cNvCxnSpPr>
              <a:cxnSpLocks/>
            </p:cNvCxnSpPr>
            <p:nvPr/>
          </p:nvCxnSpPr>
          <p:spPr>
            <a:xfrm>
              <a:off x="4277924" y="9222054"/>
              <a:ext cx="0" cy="10355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C27E0FEC-CE26-774F-5FB0-013E326B6075}"/>
                </a:ext>
              </a:extLst>
            </p:cNvPr>
            <p:cNvCxnSpPr>
              <a:cxnSpLocks/>
            </p:cNvCxnSpPr>
            <p:nvPr/>
          </p:nvCxnSpPr>
          <p:spPr>
            <a:xfrm>
              <a:off x="4278032" y="9323699"/>
              <a:ext cx="0" cy="194254"/>
            </a:xfrm>
            <a:prstGeom prst="line">
              <a:avLst/>
            </a:prstGeom>
            <a:ln w="28575">
              <a:solidFill>
                <a:srgbClr val="33CC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1F4728B1-F13A-169B-2432-CD6EBF06E95F}"/>
              </a:ext>
            </a:extLst>
          </p:cNvPr>
          <p:cNvSpPr/>
          <p:nvPr/>
        </p:nvSpPr>
        <p:spPr>
          <a:xfrm>
            <a:off x="937004" y="2000669"/>
            <a:ext cx="2495444" cy="667665"/>
          </a:xfrm>
          <a:prstGeom prst="roundRect">
            <a:avLst>
              <a:gd name="adj" fmla="val 45631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2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How did the First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World War change the world?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4ED1799C-CAFC-0B6C-903E-8F4DE6F09CF3}"/>
              </a:ext>
            </a:extLst>
          </p:cNvPr>
          <p:cNvSpPr/>
          <p:nvPr/>
        </p:nvSpPr>
        <p:spPr>
          <a:xfrm>
            <a:off x="3504456" y="2002575"/>
            <a:ext cx="2432123" cy="653101"/>
          </a:xfrm>
          <a:prstGeom prst="roundRect">
            <a:avLst>
              <a:gd name="adj" fmla="val 45631"/>
            </a:avLst>
          </a:prstGeom>
          <a:noFill/>
          <a:ln w="28575"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4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Was the Second World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War unavoidable by 1939?</a:t>
            </a: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4C4D8A55-BE5A-4F23-322D-98FA2C38758E}"/>
              </a:ext>
            </a:extLst>
          </p:cNvPr>
          <p:cNvSpPr/>
          <p:nvPr/>
        </p:nvSpPr>
        <p:spPr>
          <a:xfrm>
            <a:off x="6018824" y="1986558"/>
            <a:ext cx="2638088" cy="649528"/>
          </a:xfrm>
          <a:prstGeom prst="roundRect">
            <a:avLst>
              <a:gd name="adj" fmla="val 45631"/>
            </a:avLst>
          </a:prstGeom>
          <a:noFill/>
          <a:ln w="28575"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+mj-lt"/>
              </a:rPr>
              <a:t>6 – </a:t>
            </a:r>
            <a:r>
              <a:rPr lang="en-GB" sz="1400" dirty="0">
                <a:solidFill>
                  <a:schemeClr val="tx1"/>
                </a:solidFill>
                <a:latin typeface="+mj-lt"/>
              </a:rPr>
              <a:t>Was life in the post-war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+mj-lt"/>
              </a:rPr>
              <a:t>shaped more by hope or fear?</a:t>
            </a:r>
          </a:p>
        </p:txBody>
      </p:sp>
    </p:spTree>
    <p:extLst>
      <p:ext uri="{BB962C8B-B14F-4D97-AF65-F5344CB8AC3E}">
        <p14:creationId xmlns:p14="http://schemas.microsoft.com/office/powerpoint/2010/main" val="232300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ath 16x9">
  <a:themeElements>
    <a:clrScheme name="Col 5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1E78BE"/>
      </a:accent1>
      <a:accent2>
        <a:srgbClr val="9CBB5D"/>
      </a:accent2>
      <a:accent3>
        <a:srgbClr val="F29B27"/>
      </a:accent3>
      <a:accent4>
        <a:srgbClr val="BD382F"/>
      </a:accent4>
      <a:accent5>
        <a:srgbClr val="1CA385"/>
      </a:accent5>
      <a:accent6>
        <a:srgbClr val="F14124"/>
      </a:accent6>
      <a:hlink>
        <a:srgbClr val="56C7AA"/>
      </a:hlink>
      <a:folHlink>
        <a:srgbClr val="59A8D1"/>
      </a:folHlink>
    </a:clrScheme>
    <a:fontScheme name="Custom 1">
      <a:majorFont>
        <a:latin typeface="Euphemi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lTemplate" id="{6C655332-E8A4-430E-95B5-DC5FD056B4B8}" vid="{7F4E49EE-E05F-4B7F-9D16-6A4067897A80}"/>
    </a:ext>
  </a:extLst>
</a:theme>
</file>

<file path=ppt/theme/theme2.xml><?xml version="1.0" encoding="utf-8"?>
<a:theme xmlns:a="http://schemas.openxmlformats.org/drawingml/2006/main" name="Office Theme">
  <a:themeElements>
    <a:clrScheme name="Math_16x9">
      <a:dk1>
        <a:srgbClr val="465562"/>
      </a:dk1>
      <a:lt1>
        <a:srgbClr val="FFFFFF"/>
      </a:lt1>
      <a:dk2>
        <a:srgbClr val="000000"/>
      </a:dk2>
      <a:lt2>
        <a:srgbClr val="F2ECE2"/>
      </a:lt2>
      <a:accent1>
        <a:srgbClr val="9BAAB7"/>
      </a:accent1>
      <a:accent2>
        <a:srgbClr val="B8D082"/>
      </a:accent2>
      <a:accent3>
        <a:srgbClr val="EFDB85"/>
      </a:accent3>
      <a:accent4>
        <a:srgbClr val="E8A565"/>
      </a:accent4>
      <a:accent5>
        <a:srgbClr val="BC9AAE"/>
      </a:accent5>
      <a:accent6>
        <a:srgbClr val="BABABA"/>
      </a:accent6>
      <a:hlink>
        <a:srgbClr val="8FC48C"/>
      </a:hlink>
      <a:folHlink>
        <a:srgbClr val="A97C96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Math_16x9">
      <a:dk1>
        <a:srgbClr val="465562"/>
      </a:dk1>
      <a:lt1>
        <a:srgbClr val="FFFFFF"/>
      </a:lt1>
      <a:dk2>
        <a:srgbClr val="000000"/>
      </a:dk2>
      <a:lt2>
        <a:srgbClr val="F2ECE2"/>
      </a:lt2>
      <a:accent1>
        <a:srgbClr val="9BAAB7"/>
      </a:accent1>
      <a:accent2>
        <a:srgbClr val="B8D082"/>
      </a:accent2>
      <a:accent3>
        <a:srgbClr val="EFDB85"/>
      </a:accent3>
      <a:accent4>
        <a:srgbClr val="E8A565"/>
      </a:accent4>
      <a:accent5>
        <a:srgbClr val="BC9AAE"/>
      </a:accent5>
      <a:accent6>
        <a:srgbClr val="BABABA"/>
      </a:accent6>
      <a:hlink>
        <a:srgbClr val="8FC48C"/>
      </a:hlink>
      <a:folHlink>
        <a:srgbClr val="A97C96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9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650DDDB9-566E-495B-9015-C38DD52A14E0}">
  <we:reference id="wa104381063" version="1.0.0.1" store="en-001" storeType="OMEX"/>
  <we:alternateReferences>
    <we:reference id="WA104381063" version="1.0.0.1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ColTemplate</Template>
  <TotalTime>0</TotalTime>
  <Words>332</Words>
  <Application>Microsoft Office PowerPoint</Application>
  <PresentationFormat>A3 Paper (297x420 mm)</PresentationFormat>
  <Paragraphs>91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Euphemia</vt:lpstr>
      <vt:lpstr>Verdana</vt:lpstr>
      <vt:lpstr>Math 16x9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2020-06-02T13:28:40Z</dcterms:created>
  <dcterms:modified xsi:type="dcterms:W3CDTF">2026-05-13T14:37:05Z</dcterms:modified>
</cp:coreProperties>
</file>