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1" r:id="rId2"/>
    <p:sldId id="258" r:id="rId3"/>
    <p:sldId id="260" r:id="rId4"/>
    <p:sldId id="264" r:id="rId5"/>
    <p:sldId id="261" r:id="rId6"/>
    <p:sldId id="266" r:id="rId7"/>
    <p:sldId id="262" r:id="rId8"/>
    <p:sldId id="265" r:id="rId9"/>
    <p:sldId id="256" r:id="rId10"/>
    <p:sldId id="269" r:id="rId11"/>
    <p:sldId id="268" r:id="rId12"/>
    <p:sldId id="267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29B27"/>
    <a:srgbClr val="C1E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0E230F-43B7-4288-A168-4B022EAD1BF0}" v="10" dt="2024-05-20T16:43:10.9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869" autoAdjust="0"/>
  </p:normalViewPr>
  <p:slideViewPr>
    <p:cSldViewPr snapToGrid="0">
      <p:cViewPr varScale="1">
        <p:scale>
          <a:sx n="119" d="100"/>
          <a:sy n="119" d="100"/>
        </p:scale>
        <p:origin x="26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15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AEB9F6-055E-419B-9DCB-03920852D7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E5B3DD-3587-4441-BE91-26FC93B77B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ABB90E-1191-4765-B4E8-90EB4C1F20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70D9F-448D-4828-BD79-2ED4454026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215575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B6AF3-7155-49F4-A43D-342E4C322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179475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C729E-C51B-0E6E-4C8F-DCE0D1CB60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8290D3-F836-B244-C622-98C799009D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7" indent="0" algn="ctr">
              <a:buNone/>
              <a:defRPr sz="2000"/>
            </a:lvl2pPr>
            <a:lvl3pPr marL="914395" indent="0" algn="ctr">
              <a:buNone/>
              <a:defRPr sz="1800"/>
            </a:lvl3pPr>
            <a:lvl4pPr marL="1371592" indent="0" algn="ctr">
              <a:buNone/>
              <a:defRPr sz="1600"/>
            </a:lvl4pPr>
            <a:lvl5pPr marL="1828789" indent="0" algn="ctr">
              <a:buNone/>
              <a:defRPr sz="1600"/>
            </a:lvl5pPr>
            <a:lvl6pPr marL="2285987" indent="0" algn="ctr">
              <a:buNone/>
              <a:defRPr sz="1600"/>
            </a:lvl6pPr>
            <a:lvl7pPr marL="2743184" indent="0" algn="ctr">
              <a:buNone/>
              <a:defRPr sz="1600"/>
            </a:lvl7pPr>
            <a:lvl8pPr marL="3200381" indent="0" algn="ctr">
              <a:buNone/>
              <a:defRPr sz="1600"/>
            </a:lvl8pPr>
            <a:lvl9pPr marL="3657579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54D8F-6665-8DDE-1397-E4EE333EF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8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951BF9-00E9-D17D-ADD4-ACF7B9235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4" y="30710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F6E07-6A23-9B39-45CB-B8E785076A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D757B-90BB-EBC0-52CE-D42C0F5483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4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528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/>
  <p:txStyles>
    <p:titleStyle>
      <a:lvl1pPr algn="l" defTabSz="91439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9" indent="-228599" algn="l" defTabSz="91439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6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11.xml"/><Relationship Id="rId7" Type="http://schemas.openxmlformats.org/officeDocument/2006/relationships/slide" Target="slide8.xml"/><Relationship Id="rId12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3.xml"/><Relationship Id="rId5" Type="http://schemas.openxmlformats.org/officeDocument/2006/relationships/slide" Target="slide10.xml"/><Relationship Id="rId10" Type="http://schemas.openxmlformats.org/officeDocument/2006/relationships/slide" Target="slide5.xml"/><Relationship Id="rId4" Type="http://schemas.openxmlformats.org/officeDocument/2006/relationships/slide" Target="slide9.xml"/><Relationship Id="rId9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AB84B3-3F31-4380-BD35-E2B1ECA407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86"/>
          <a:stretch/>
        </p:blipFill>
        <p:spPr>
          <a:xfrm>
            <a:off x="0" y="1179094"/>
            <a:ext cx="12192000" cy="4607635"/>
          </a:xfrm>
          <a:prstGeom prst="rect">
            <a:avLst/>
          </a:prstGeom>
        </p:spPr>
      </p:pic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CA49DE82-E77C-4659-9CBB-A6959F8A2C78}"/>
              </a:ext>
            </a:extLst>
          </p:cNvPr>
          <p:cNvSpPr/>
          <p:nvPr/>
        </p:nvSpPr>
        <p:spPr>
          <a:xfrm>
            <a:off x="5340391" y="2158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>
            <a:hlinkClick r:id="rId4" action="ppaction://hlinksldjump"/>
            <a:extLst>
              <a:ext uri="{FF2B5EF4-FFF2-40B4-BE49-F238E27FC236}">
                <a16:creationId xmlns:a16="http://schemas.microsoft.com/office/drawing/2014/main" id="{423206B8-894A-4162-BCD9-D2C99FD79467}"/>
              </a:ext>
            </a:extLst>
          </p:cNvPr>
          <p:cNvSpPr/>
          <p:nvPr/>
        </p:nvSpPr>
        <p:spPr>
          <a:xfrm>
            <a:off x="6671885" y="2158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>
            <a:hlinkClick r:id="rId5" action="ppaction://hlinksldjump"/>
            <a:extLst>
              <a:ext uri="{FF2B5EF4-FFF2-40B4-BE49-F238E27FC236}">
                <a16:creationId xmlns:a16="http://schemas.microsoft.com/office/drawing/2014/main" id="{813CE8CE-C48A-442A-A125-86A91647E489}"/>
              </a:ext>
            </a:extLst>
          </p:cNvPr>
          <p:cNvSpPr/>
          <p:nvPr/>
        </p:nvSpPr>
        <p:spPr>
          <a:xfrm>
            <a:off x="8003379" y="2174547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>
            <a:hlinkClick r:id="rId6" action="ppaction://hlinksldjump"/>
            <a:extLst>
              <a:ext uri="{FF2B5EF4-FFF2-40B4-BE49-F238E27FC236}">
                <a16:creationId xmlns:a16="http://schemas.microsoft.com/office/drawing/2014/main" id="{1A780282-2BEB-417D-AC2A-62E13EABE302}"/>
              </a:ext>
            </a:extLst>
          </p:cNvPr>
          <p:cNvSpPr/>
          <p:nvPr/>
        </p:nvSpPr>
        <p:spPr>
          <a:xfrm>
            <a:off x="10655042" y="2389025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hlinkClick r:id="rId7" action="ppaction://hlinksldjump"/>
            <a:extLst>
              <a:ext uri="{FF2B5EF4-FFF2-40B4-BE49-F238E27FC236}">
                <a16:creationId xmlns:a16="http://schemas.microsoft.com/office/drawing/2014/main" id="{0EDFC047-72F3-4BF6-BA37-C636E65DE5D3}"/>
              </a:ext>
            </a:extLst>
          </p:cNvPr>
          <p:cNvSpPr/>
          <p:nvPr/>
        </p:nvSpPr>
        <p:spPr>
          <a:xfrm>
            <a:off x="10546054" y="4316585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>
            <a:hlinkClick r:id="rId8" action="ppaction://hlinksldjump"/>
            <a:extLst>
              <a:ext uri="{FF2B5EF4-FFF2-40B4-BE49-F238E27FC236}">
                <a16:creationId xmlns:a16="http://schemas.microsoft.com/office/drawing/2014/main" id="{3F4CC79C-EBEC-4E71-96BB-0B3094353FF2}"/>
              </a:ext>
            </a:extLst>
          </p:cNvPr>
          <p:cNvSpPr/>
          <p:nvPr/>
        </p:nvSpPr>
        <p:spPr>
          <a:xfrm>
            <a:off x="9281770" y="4444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>
            <a:hlinkClick r:id="rId9" action="ppaction://hlinksldjump"/>
            <a:extLst>
              <a:ext uri="{FF2B5EF4-FFF2-40B4-BE49-F238E27FC236}">
                <a16:creationId xmlns:a16="http://schemas.microsoft.com/office/drawing/2014/main" id="{81654205-337D-4872-B07E-206E410AF565}"/>
              </a:ext>
            </a:extLst>
          </p:cNvPr>
          <p:cNvSpPr/>
          <p:nvPr/>
        </p:nvSpPr>
        <p:spPr>
          <a:xfrm>
            <a:off x="6671885" y="4444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hlinkClick r:id="rId10" action="ppaction://hlinksldjump"/>
            <a:extLst>
              <a:ext uri="{FF2B5EF4-FFF2-40B4-BE49-F238E27FC236}">
                <a16:creationId xmlns:a16="http://schemas.microsoft.com/office/drawing/2014/main" id="{690849B6-83A6-40C2-BC78-61243D2CF6D6}"/>
              </a:ext>
            </a:extLst>
          </p:cNvPr>
          <p:cNvSpPr/>
          <p:nvPr/>
        </p:nvSpPr>
        <p:spPr>
          <a:xfrm>
            <a:off x="5329285" y="4444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hlinkClick r:id="rId11" action="ppaction://hlinksldjump"/>
            <a:extLst>
              <a:ext uri="{FF2B5EF4-FFF2-40B4-BE49-F238E27FC236}">
                <a16:creationId xmlns:a16="http://schemas.microsoft.com/office/drawing/2014/main" id="{2E6CAD3E-63EE-41BC-8FD9-7AC1CEA4F1CE}"/>
              </a:ext>
            </a:extLst>
          </p:cNvPr>
          <p:cNvSpPr/>
          <p:nvPr/>
        </p:nvSpPr>
        <p:spPr>
          <a:xfrm>
            <a:off x="3992811" y="4444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hlinkClick r:id="rId12" action="ppaction://hlinksldjump"/>
            <a:extLst>
              <a:ext uri="{FF2B5EF4-FFF2-40B4-BE49-F238E27FC236}">
                <a16:creationId xmlns:a16="http://schemas.microsoft.com/office/drawing/2014/main" id="{0501381C-16D2-4A92-B35E-D5B3C6396DDD}"/>
              </a:ext>
            </a:extLst>
          </p:cNvPr>
          <p:cNvSpPr/>
          <p:nvPr/>
        </p:nvSpPr>
        <p:spPr>
          <a:xfrm>
            <a:off x="2650211" y="4444921"/>
            <a:ext cx="381662" cy="3816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066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C12E0-1E07-9340-B1B5-E25C1EC5B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Number skills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2896EC-68BD-CAE0-7371-2E3E7AB3D654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335D7D-4D01-42DA-BF4B-8501275F2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0424" y="413268"/>
            <a:ext cx="2879344" cy="118795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1" name="Flowchart: Off-page Connector 20">
            <a:extLst>
              <a:ext uri="{FF2B5EF4-FFF2-40B4-BE49-F238E27FC236}">
                <a16:creationId xmlns:a16="http://schemas.microsoft.com/office/drawing/2014/main" id="{A671CE9D-7BAE-4278-B677-49B74EF50C40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Calculations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M187</a:t>
            </a:r>
          </a:p>
        </p:txBody>
      </p:sp>
      <p:sp>
        <p:nvSpPr>
          <p:cNvPr id="22" name="Flowchart: Off-page Connector 21">
            <a:extLst>
              <a:ext uri="{FF2B5EF4-FFF2-40B4-BE49-F238E27FC236}">
                <a16:creationId xmlns:a16="http://schemas.microsoft.com/office/drawing/2014/main" id="{6856D183-292C-406B-827B-FC82522208EC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Divisibility and Division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M823, M354</a:t>
            </a:r>
          </a:p>
        </p:txBody>
      </p:sp>
      <p:sp>
        <p:nvSpPr>
          <p:cNvPr id="23" name="Flowchart: Off-page Connector 22">
            <a:extLst>
              <a:ext uri="{FF2B5EF4-FFF2-40B4-BE49-F238E27FC236}">
                <a16:creationId xmlns:a16="http://schemas.microsoft.com/office/drawing/2014/main" id="{D71D49A8-0023-428C-8B03-160B60945C19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Negative number calculation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M106,M288</a:t>
            </a:r>
          </a:p>
        </p:txBody>
      </p:sp>
      <p:sp>
        <p:nvSpPr>
          <p:cNvPr id="24" name="Flowchart: Off-page Connector 23">
            <a:extLst>
              <a:ext uri="{FF2B5EF4-FFF2-40B4-BE49-F238E27FC236}">
                <a16:creationId xmlns:a16="http://schemas.microsoft.com/office/drawing/2014/main" id="{03757106-7268-474B-AB0F-56AE542C9246}"/>
              </a:ext>
            </a:extLst>
          </p:cNvPr>
          <p:cNvSpPr/>
          <p:nvPr/>
        </p:nvSpPr>
        <p:spPr>
          <a:xfrm rot="5400000">
            <a:off x="8951838" y="3021106"/>
            <a:ext cx="1385086" cy="271519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Square, cubes, square roots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 M135</a:t>
            </a:r>
          </a:p>
        </p:txBody>
      </p:sp>
      <p:sp>
        <p:nvSpPr>
          <p:cNvPr id="25" name="Flowchart: Off-page Connector 24">
            <a:extLst>
              <a:ext uri="{FF2B5EF4-FFF2-40B4-BE49-F238E27FC236}">
                <a16:creationId xmlns:a16="http://schemas.microsoft.com/office/drawing/2014/main" id="{2E5B10AD-F1D0-4838-A206-E4CFFDD0DDBE}"/>
              </a:ext>
            </a:extLst>
          </p:cNvPr>
          <p:cNvSpPr/>
          <p:nvPr/>
        </p:nvSpPr>
        <p:spPr>
          <a:xfrm rot="5400000">
            <a:off x="5515633" y="2958530"/>
            <a:ext cx="1385086" cy="276346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Powers, Roots and Brackets M521</a:t>
            </a:r>
          </a:p>
        </p:txBody>
      </p:sp>
      <p:sp>
        <p:nvSpPr>
          <p:cNvPr id="26" name="Flowchart: Off-page Connector 25">
            <a:extLst>
              <a:ext uri="{FF2B5EF4-FFF2-40B4-BE49-F238E27FC236}">
                <a16:creationId xmlns:a16="http://schemas.microsoft.com/office/drawing/2014/main" id="{8D48D2E4-311A-40E6-B736-8B0493AB0C52}"/>
              </a:ext>
            </a:extLst>
          </p:cNvPr>
          <p:cNvSpPr/>
          <p:nvPr/>
        </p:nvSpPr>
        <p:spPr>
          <a:xfrm rot="5400000">
            <a:off x="2776255" y="3452985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Prime Factors M108</a:t>
            </a:r>
          </a:p>
        </p:txBody>
      </p:sp>
      <p:sp>
        <p:nvSpPr>
          <p:cNvPr id="27" name="Flowchart: Off-page Connector 26">
            <a:extLst>
              <a:ext uri="{FF2B5EF4-FFF2-40B4-BE49-F238E27FC236}">
                <a16:creationId xmlns:a16="http://schemas.microsoft.com/office/drawing/2014/main" id="{5AC26DDA-6DB4-447F-B157-0984E22DE36E}"/>
              </a:ext>
            </a:extLst>
          </p:cNvPr>
          <p:cNvSpPr/>
          <p:nvPr/>
        </p:nvSpPr>
        <p:spPr>
          <a:xfrm rot="5400000">
            <a:off x="565987" y="3541209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17F8A5B-E95B-455A-893D-2FFAE1F4C1D1}"/>
              </a:ext>
            </a:extLst>
          </p:cNvPr>
          <p:cNvCxnSpPr>
            <a:cxnSpLocks/>
            <a:stCxn id="21" idx="2"/>
            <a:endCxn id="22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F1969B5-BB09-4FC7-A01C-83A4E86396A4}"/>
              </a:ext>
            </a:extLst>
          </p:cNvPr>
          <p:cNvCxnSpPr>
            <a:cxnSpLocks/>
            <a:stCxn id="22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D9B2C504-48EB-4FBF-9736-7B0889924CC2}"/>
              </a:ext>
            </a:extLst>
          </p:cNvPr>
          <p:cNvCxnSpPr>
            <a:cxnSpLocks/>
            <a:stCxn id="25" idx="2"/>
            <a:endCxn id="26" idx="0"/>
          </p:cNvCxnSpPr>
          <p:nvPr/>
        </p:nvCxnSpPr>
        <p:spPr>
          <a:xfrm flipH="1">
            <a:off x="4371107" y="4340265"/>
            <a:ext cx="455335" cy="15029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607C7A1-268B-4495-9BE3-F8059F40DB05}"/>
              </a:ext>
            </a:extLst>
          </p:cNvPr>
          <p:cNvCxnSpPr>
            <a:cxnSpLocks/>
          </p:cNvCxnSpPr>
          <p:nvPr/>
        </p:nvCxnSpPr>
        <p:spPr>
          <a:xfrm flipH="1">
            <a:off x="7675980" y="4371008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C8977B4-B242-4471-AA51-7387C40038E1}"/>
              </a:ext>
            </a:extLst>
          </p:cNvPr>
          <p:cNvCxnSpPr>
            <a:cxnSpLocks/>
            <a:stCxn id="26" idx="2"/>
            <a:endCxn id="27" idx="0"/>
          </p:cNvCxnSpPr>
          <p:nvPr/>
        </p:nvCxnSpPr>
        <p:spPr>
          <a:xfrm flipH="1">
            <a:off x="2082845" y="4355294"/>
            <a:ext cx="483645" cy="1023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: Elbow 45">
            <a:extLst>
              <a:ext uri="{FF2B5EF4-FFF2-40B4-BE49-F238E27FC236}">
                <a16:creationId xmlns:a16="http://schemas.microsoft.com/office/drawing/2014/main" id="{82F7843D-01E3-49E5-AA53-1E5726977F87}"/>
              </a:ext>
            </a:extLst>
          </p:cNvPr>
          <p:cNvCxnSpPr>
            <a:cxnSpLocks/>
            <a:stCxn id="23" idx="2"/>
            <a:endCxn id="24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19241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D4277BD-E682-422B-9E30-C27D10DB1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516156"/>
              </p:ext>
            </p:extLst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55436A7-C605-4F06-B10F-EFAAF4A931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315959"/>
              </p:ext>
            </p:extLst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05B814B-EB0D-4B88-AFE6-A15846BFA5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876272"/>
              </p:ext>
            </p:extLst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48EF2F21-7A2D-46A6-A6AA-E1DB16C2F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455369"/>
              </p:ext>
            </p:extLst>
          </p:nvPr>
        </p:nvGraphicFramePr>
        <p:xfrm>
          <a:off x="3992416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62CBF6A9-9672-4B8E-A42A-3F70672E1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53782"/>
              </p:ext>
            </p:extLst>
          </p:nvPr>
        </p:nvGraphicFramePr>
        <p:xfrm>
          <a:off x="7211220" y="366275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35FC73BE-4BC9-4518-9A02-8624BDD24F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676612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B4880E75-07D3-40CA-9726-2D70AD59F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431429"/>
              </p:ext>
            </p:extLst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03C0BE95-EDF3-4F3A-BF0B-63A41B2CD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783208"/>
              </p:ext>
            </p:extLst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B25F0E44-81F9-4A15-85EA-190F1A172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960144"/>
              </p:ext>
            </p:extLst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E8AA8E5E-34DC-4A24-B0E8-A951688213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723850"/>
              </p:ext>
            </p:extLst>
          </p:nvPr>
        </p:nvGraphicFramePr>
        <p:xfrm>
          <a:off x="657305" y="461830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D6898767-58F3-4BA6-A443-E6523A9B17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679734"/>
              </p:ext>
            </p:extLst>
          </p:nvPr>
        </p:nvGraphicFramePr>
        <p:xfrm>
          <a:off x="2903181" y="46667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090E5068-B673-4241-951C-CD21A6300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792135"/>
              </p:ext>
            </p:extLst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99CDD6E9-6BEE-4A44-A436-410B65273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081327"/>
              </p:ext>
            </p:extLst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id="{D4698ABB-CA03-4040-8B6F-3BA496011759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EE33E4-96C2-46EF-80F8-5A1A6D223657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AD56C96A-7B70-4FD1-B7D2-5899612BEB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48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C12E0-1E07-9340-B1B5-E25C1EC5B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7" y="491428"/>
            <a:ext cx="7859407" cy="812240"/>
          </a:xfrm>
        </p:spPr>
        <p:txBody>
          <a:bodyPr>
            <a:normAutofit/>
          </a:bodyPr>
          <a:lstStyle/>
          <a:p>
            <a:r>
              <a:rPr lang="en-GB" sz="3600" u="sng" dirty="0"/>
              <a:t>Expressions, brackets and equations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2896EC-68BD-CAE0-7371-2E3E7AB3D654}"/>
              </a:ext>
            </a:extLst>
          </p:cNvPr>
          <p:cNvSpPr txBox="1"/>
          <p:nvPr/>
        </p:nvSpPr>
        <p:spPr>
          <a:xfrm>
            <a:off x="196592" y="444871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55DB6A-DF2B-475E-8F36-B9D81E013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6922" y="-39097"/>
            <a:ext cx="2210108" cy="2095792"/>
          </a:xfrm>
          <a:prstGeom prst="rect">
            <a:avLst/>
          </a:prstGeom>
        </p:spPr>
      </p:pic>
      <p:sp>
        <p:nvSpPr>
          <p:cNvPr id="84" name="Flowchart: Off-page Connector 83">
            <a:extLst>
              <a:ext uri="{FF2B5EF4-FFF2-40B4-BE49-F238E27FC236}">
                <a16:creationId xmlns:a16="http://schemas.microsoft.com/office/drawing/2014/main" id="{6B273F7F-F55D-4A0E-8250-4248514AD9A8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Powers in Algebra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M120</a:t>
            </a:r>
          </a:p>
        </p:txBody>
      </p:sp>
      <p:sp>
        <p:nvSpPr>
          <p:cNvPr id="85" name="Flowchart: Off-page Connector 84">
            <a:extLst>
              <a:ext uri="{FF2B5EF4-FFF2-40B4-BE49-F238E27FC236}">
                <a16:creationId xmlns:a16="http://schemas.microsoft.com/office/drawing/2014/main" id="{464956F6-1046-4727-AE56-35602B865B9F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Expanding Brackets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M792</a:t>
            </a:r>
          </a:p>
        </p:txBody>
      </p:sp>
      <p:sp>
        <p:nvSpPr>
          <p:cNvPr id="86" name="Flowchart: Off-page Connector 85">
            <a:extLst>
              <a:ext uri="{FF2B5EF4-FFF2-40B4-BE49-F238E27FC236}">
                <a16:creationId xmlns:a16="http://schemas.microsoft.com/office/drawing/2014/main" id="{57CC19AA-D5E7-4D47-8811-2154F5D1129F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Factorising brackets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M100</a:t>
            </a:r>
          </a:p>
        </p:txBody>
      </p:sp>
      <p:sp>
        <p:nvSpPr>
          <p:cNvPr id="87" name="Flowchart: Off-page Connector 86">
            <a:extLst>
              <a:ext uri="{FF2B5EF4-FFF2-40B4-BE49-F238E27FC236}">
                <a16:creationId xmlns:a16="http://schemas.microsoft.com/office/drawing/2014/main" id="{D45B78A4-B929-4F63-B42D-898877AD3D41}"/>
              </a:ext>
            </a:extLst>
          </p:cNvPr>
          <p:cNvSpPr/>
          <p:nvPr/>
        </p:nvSpPr>
        <p:spPr>
          <a:xfrm rot="5400000">
            <a:off x="8883488" y="2952756"/>
            <a:ext cx="1385086" cy="285188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One step equations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 M707</a:t>
            </a:r>
          </a:p>
        </p:txBody>
      </p:sp>
      <p:sp>
        <p:nvSpPr>
          <p:cNvPr id="88" name="Flowchart: Off-page Connector 87">
            <a:extLst>
              <a:ext uri="{FF2B5EF4-FFF2-40B4-BE49-F238E27FC236}">
                <a16:creationId xmlns:a16="http://schemas.microsoft.com/office/drawing/2014/main" id="{72151813-6889-4BB7-8280-FAA12705E68A}"/>
              </a:ext>
            </a:extLst>
          </p:cNvPr>
          <p:cNvSpPr/>
          <p:nvPr/>
        </p:nvSpPr>
        <p:spPr>
          <a:xfrm rot="5400000">
            <a:off x="5669006" y="3114364"/>
            <a:ext cx="1385086" cy="250231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Two step equations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M634</a:t>
            </a:r>
          </a:p>
        </p:txBody>
      </p:sp>
      <p:sp>
        <p:nvSpPr>
          <p:cNvPr id="89" name="Flowchart: Off-page Connector 88">
            <a:extLst>
              <a:ext uri="{FF2B5EF4-FFF2-40B4-BE49-F238E27FC236}">
                <a16:creationId xmlns:a16="http://schemas.microsoft.com/office/drawing/2014/main" id="{8EB88C91-7F6C-4F43-BCA3-13C5FDF71ED7}"/>
              </a:ext>
            </a:extLst>
          </p:cNvPr>
          <p:cNvSpPr/>
          <p:nvPr/>
        </p:nvSpPr>
        <p:spPr>
          <a:xfrm rot="5400000">
            <a:off x="2806031" y="3236442"/>
            <a:ext cx="1385086" cy="225816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Balancing equations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M647</a:t>
            </a:r>
          </a:p>
        </p:txBody>
      </p:sp>
      <p:sp>
        <p:nvSpPr>
          <p:cNvPr id="90" name="Flowchart: Off-page Connector 89">
            <a:extLst>
              <a:ext uri="{FF2B5EF4-FFF2-40B4-BE49-F238E27FC236}">
                <a16:creationId xmlns:a16="http://schemas.microsoft.com/office/drawing/2014/main" id="{9C5CD5E5-00D6-42B0-ADBE-2B0DD3519E9E}"/>
              </a:ext>
            </a:extLst>
          </p:cNvPr>
          <p:cNvSpPr/>
          <p:nvPr/>
        </p:nvSpPr>
        <p:spPr>
          <a:xfrm rot="5400000">
            <a:off x="565987" y="3554387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52576087-9ECC-42F6-B4DE-D84D23C50348}"/>
              </a:ext>
            </a:extLst>
          </p:cNvPr>
          <p:cNvCxnSpPr>
            <a:cxnSpLocks/>
            <a:stCxn id="84" idx="2"/>
            <a:endCxn id="85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F29FA5B2-8E6E-4D4E-9AC9-7592A3647325}"/>
              </a:ext>
            </a:extLst>
          </p:cNvPr>
          <p:cNvCxnSpPr>
            <a:cxnSpLocks/>
            <a:stCxn id="8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853D185B-3224-4CAF-838F-AE1EFA3DFE04}"/>
              </a:ext>
            </a:extLst>
          </p:cNvPr>
          <p:cNvCxnSpPr>
            <a:cxnSpLocks/>
            <a:stCxn id="88" idx="2"/>
          </p:cNvCxnSpPr>
          <p:nvPr/>
        </p:nvCxnSpPr>
        <p:spPr>
          <a:xfrm flipH="1">
            <a:off x="4627659" y="4365524"/>
            <a:ext cx="482731" cy="1317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DA7EAA56-F591-46C9-96B5-A25D50B8B1F5}"/>
              </a:ext>
            </a:extLst>
          </p:cNvPr>
          <p:cNvCxnSpPr>
            <a:cxnSpLocks/>
            <a:endCxn id="88" idx="0"/>
          </p:cNvCxnSpPr>
          <p:nvPr/>
        </p:nvCxnSpPr>
        <p:spPr>
          <a:xfrm flipH="1">
            <a:off x="7612709" y="4360917"/>
            <a:ext cx="488138" cy="460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2A67C32D-F31C-4955-AC0C-F1D21B955E52}"/>
              </a:ext>
            </a:extLst>
          </p:cNvPr>
          <p:cNvCxnSpPr>
            <a:cxnSpLocks/>
            <a:stCxn id="89" idx="2"/>
            <a:endCxn id="90" idx="0"/>
          </p:cNvCxnSpPr>
          <p:nvPr/>
        </p:nvCxnSpPr>
        <p:spPr>
          <a:xfrm flipH="1">
            <a:off x="2082845" y="4365527"/>
            <a:ext cx="286645" cy="13175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Connector: Elbow 45">
            <a:extLst>
              <a:ext uri="{FF2B5EF4-FFF2-40B4-BE49-F238E27FC236}">
                <a16:creationId xmlns:a16="http://schemas.microsoft.com/office/drawing/2014/main" id="{27CC8461-0473-45A3-9C42-1C3FF29CEE7A}"/>
              </a:ext>
            </a:extLst>
          </p:cNvPr>
          <p:cNvCxnSpPr>
            <a:cxnSpLocks/>
            <a:stCxn id="86" idx="2"/>
            <a:endCxn id="8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239082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7" name="Table 96">
            <a:extLst>
              <a:ext uri="{FF2B5EF4-FFF2-40B4-BE49-F238E27FC236}">
                <a16:creationId xmlns:a16="http://schemas.microsoft.com/office/drawing/2014/main" id="{9D9ED119-A792-406C-BD8C-35BC14F3A4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846379"/>
              </p:ext>
            </p:extLst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98" name="Table 97">
            <a:extLst>
              <a:ext uri="{FF2B5EF4-FFF2-40B4-BE49-F238E27FC236}">
                <a16:creationId xmlns:a16="http://schemas.microsoft.com/office/drawing/2014/main" id="{FDFDCA78-35A7-47C3-981F-ED29D5F85F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206036"/>
              </p:ext>
            </p:extLst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99" name="Table 98">
            <a:extLst>
              <a:ext uri="{FF2B5EF4-FFF2-40B4-BE49-F238E27FC236}">
                <a16:creationId xmlns:a16="http://schemas.microsoft.com/office/drawing/2014/main" id="{1E823894-477C-43F9-8B43-B0A5AF8E55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687419"/>
              </p:ext>
            </p:extLst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00" name="Table 99">
            <a:extLst>
              <a:ext uri="{FF2B5EF4-FFF2-40B4-BE49-F238E27FC236}">
                <a16:creationId xmlns:a16="http://schemas.microsoft.com/office/drawing/2014/main" id="{C58A32CD-C024-4BE7-840C-20087AF42B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710889"/>
              </p:ext>
            </p:extLst>
          </p:nvPr>
        </p:nvGraphicFramePr>
        <p:xfrm>
          <a:off x="4243560" y="3705266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01" name="Table 100">
            <a:extLst>
              <a:ext uri="{FF2B5EF4-FFF2-40B4-BE49-F238E27FC236}">
                <a16:creationId xmlns:a16="http://schemas.microsoft.com/office/drawing/2014/main" id="{14435EE5-9994-4115-A336-72A14796B6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998920"/>
              </p:ext>
            </p:extLst>
          </p:nvPr>
        </p:nvGraphicFramePr>
        <p:xfrm>
          <a:off x="7192337" y="3671817"/>
          <a:ext cx="378691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58231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02" name="Table 101">
            <a:extLst>
              <a:ext uri="{FF2B5EF4-FFF2-40B4-BE49-F238E27FC236}">
                <a16:creationId xmlns:a16="http://schemas.microsoft.com/office/drawing/2014/main" id="{D3AE77D0-A70B-46BF-B522-28A886DB1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010630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03" name="Table 102">
            <a:extLst>
              <a:ext uri="{FF2B5EF4-FFF2-40B4-BE49-F238E27FC236}">
                <a16:creationId xmlns:a16="http://schemas.microsoft.com/office/drawing/2014/main" id="{35379B6F-2C7E-4460-B266-F58515B609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09471"/>
              </p:ext>
            </p:extLst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4" name="Table 103">
            <a:extLst>
              <a:ext uri="{FF2B5EF4-FFF2-40B4-BE49-F238E27FC236}">
                <a16:creationId xmlns:a16="http://schemas.microsoft.com/office/drawing/2014/main" id="{5741C2B7-C531-4DA4-A988-7DAC9C88B5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575880"/>
              </p:ext>
            </p:extLst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523EE7A3-68A4-435F-9325-21C83E7AB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630012"/>
              </p:ext>
            </p:extLst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6" name="Table 105">
            <a:extLst>
              <a:ext uri="{FF2B5EF4-FFF2-40B4-BE49-F238E27FC236}">
                <a16:creationId xmlns:a16="http://schemas.microsoft.com/office/drawing/2014/main" id="{8CFFF40A-8623-4767-B5C1-D64C5E701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332815"/>
              </p:ext>
            </p:extLst>
          </p:nvPr>
        </p:nvGraphicFramePr>
        <p:xfrm>
          <a:off x="657305" y="461830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7" name="Table 106">
            <a:extLst>
              <a:ext uri="{FF2B5EF4-FFF2-40B4-BE49-F238E27FC236}">
                <a16:creationId xmlns:a16="http://schemas.microsoft.com/office/drawing/2014/main" id="{4A723F30-BF6C-47E7-BD83-08D17476C7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256978"/>
              </p:ext>
            </p:extLst>
          </p:nvPr>
        </p:nvGraphicFramePr>
        <p:xfrm>
          <a:off x="2903181" y="46667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8" name="Table 107">
            <a:extLst>
              <a:ext uri="{FF2B5EF4-FFF2-40B4-BE49-F238E27FC236}">
                <a16:creationId xmlns:a16="http://schemas.microsoft.com/office/drawing/2014/main" id="{63081596-0864-4196-B39C-6CF9CA7EEC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268525"/>
              </p:ext>
            </p:extLst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109" name="Table 108">
            <a:extLst>
              <a:ext uri="{FF2B5EF4-FFF2-40B4-BE49-F238E27FC236}">
                <a16:creationId xmlns:a16="http://schemas.microsoft.com/office/drawing/2014/main" id="{6DBEBF4D-E9B5-444D-B9D8-A7745D9E5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967467"/>
              </p:ext>
            </p:extLst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7ABD2452-F994-4B46-96B0-8741EA01AFBD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DEBFC6-1AE1-496F-8A5A-12E225C99637}"/>
              </a:ext>
            </a:extLst>
          </p:cNvPr>
          <p:cNvSpPr txBox="1"/>
          <p:nvPr/>
        </p:nvSpPr>
        <p:spPr>
          <a:xfrm>
            <a:off x="2476187" y="202010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pic>
        <p:nvPicPr>
          <p:cNvPr id="33" name="Picture 32">
            <a:hlinkClick r:id="rId3" action="ppaction://hlinksldjump"/>
            <a:extLst>
              <a:ext uri="{FF2B5EF4-FFF2-40B4-BE49-F238E27FC236}">
                <a16:creationId xmlns:a16="http://schemas.microsoft.com/office/drawing/2014/main" id="{229A0BCA-841C-4E4D-A89D-3E152A176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86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Pie Charts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M574, M165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Using Tables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M899, M127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Stem and Leaf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M210, M648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Comparing data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M450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5265645" y="3408705"/>
            <a:ext cx="1385086" cy="191363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Scatter Graphs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M769,M596</a:t>
            </a:r>
          </a:p>
        </p:txBody>
      </p:sp>
      <p:sp>
        <p:nvSpPr>
          <p:cNvPr id="9" name="Flowchart: Off-page Connector 8">
            <a:extLst>
              <a:ext uri="{FF2B5EF4-FFF2-40B4-BE49-F238E27FC236}">
                <a16:creationId xmlns:a16="http://schemas.microsoft.com/office/drawing/2014/main" id="{AF1F6C93-7633-47EF-851E-4115B9325390}"/>
              </a:ext>
            </a:extLst>
          </p:cNvPr>
          <p:cNvSpPr/>
          <p:nvPr/>
        </p:nvSpPr>
        <p:spPr>
          <a:xfrm rot="5400000">
            <a:off x="2776258" y="3463218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C97C3D-0A5A-4417-A7A2-36FDCB364416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 flipH="1">
            <a:off x="4371110" y="4365524"/>
            <a:ext cx="630260" cy="3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  <a:endCxn id="8" idx="0"/>
          </p:cNvCxnSpPr>
          <p:nvPr/>
        </p:nvCxnSpPr>
        <p:spPr>
          <a:xfrm flipH="1">
            <a:off x="6915007" y="4354327"/>
            <a:ext cx="625120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830835"/>
              </p:ext>
            </p:extLst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066976"/>
              </p:ext>
            </p:extLst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529500"/>
              </p:ext>
            </p:extLst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05E50D6-20EE-4421-B66C-08846E67F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624717"/>
              </p:ext>
            </p:extLst>
          </p:nvPr>
        </p:nvGraphicFramePr>
        <p:xfrm>
          <a:off x="6536313" y="368558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099897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BB7BD92-5D3A-4122-AA58-1FC566187B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3181" y="46667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019" y="697451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Statistics, charts and Graphs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9CB269-D8F2-4BB5-9DC1-EF2359A7F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397" y="201260"/>
            <a:ext cx="2273891" cy="1312887"/>
          </a:xfrm>
          <a:prstGeom prst="rect">
            <a:avLst/>
          </a:prstGeom>
        </p:spPr>
      </p:pic>
      <p:pic>
        <p:nvPicPr>
          <p:cNvPr id="35" name="Picture 34">
            <a:hlinkClick r:id="rId3" action="ppaction://hlinksldjump"/>
            <a:extLst>
              <a:ext uri="{FF2B5EF4-FFF2-40B4-BE49-F238E27FC236}">
                <a16:creationId xmlns:a16="http://schemas.microsoft.com/office/drawing/2014/main" id="{89856FF9-9454-43F7-83E1-E5B79BEE83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7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C12E0-1E07-9340-B1B5-E25C1EC5B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768305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Area and Volume</a:t>
            </a:r>
          </a:p>
        </p:txBody>
      </p:sp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373B39ED-8447-B885-7652-28825C639C1A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Area of a triangles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M610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FE49BC5F-BD87-D996-A44A-82E728421988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Area quadrilaterals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M705, M291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9EA95C6D-1696-AF6E-6473-B6C94FC7F541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Volume cubes and cuboids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M765</a:t>
            </a:r>
          </a:p>
        </p:txBody>
      </p:sp>
      <p:sp>
        <p:nvSpPr>
          <p:cNvPr id="11" name="Flowchart: Off-page Connector 10">
            <a:extLst>
              <a:ext uri="{FF2B5EF4-FFF2-40B4-BE49-F238E27FC236}">
                <a16:creationId xmlns:a16="http://schemas.microsoft.com/office/drawing/2014/main" id="{B5082D69-B83C-713B-2ABC-D8E4FA6518DA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Nets, plans and elevations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 M229, M518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2896EC-68BD-CAE0-7371-2E3E7AB3D654}"/>
              </a:ext>
            </a:extLst>
          </p:cNvPr>
          <p:cNvSpPr txBox="1"/>
          <p:nvPr/>
        </p:nvSpPr>
        <p:spPr>
          <a:xfrm>
            <a:off x="536448" y="670032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4</a:t>
            </a:r>
          </a:p>
        </p:txBody>
      </p:sp>
      <p:sp>
        <p:nvSpPr>
          <p:cNvPr id="14" name="Flowchart: Off-page Connector 13">
            <a:extLst>
              <a:ext uri="{FF2B5EF4-FFF2-40B4-BE49-F238E27FC236}">
                <a16:creationId xmlns:a16="http://schemas.microsoft.com/office/drawing/2014/main" id="{4F53D2EB-0176-426A-981F-5FC7370071C9}"/>
              </a:ext>
            </a:extLst>
          </p:cNvPr>
          <p:cNvSpPr/>
          <p:nvPr/>
        </p:nvSpPr>
        <p:spPr>
          <a:xfrm rot="5400000">
            <a:off x="5320155" y="3463215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Surface Area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M534</a:t>
            </a:r>
          </a:p>
        </p:txBody>
      </p:sp>
      <p:sp>
        <p:nvSpPr>
          <p:cNvPr id="18" name="Flowchart: Off-page Connector 17">
            <a:extLst>
              <a:ext uri="{FF2B5EF4-FFF2-40B4-BE49-F238E27FC236}">
                <a16:creationId xmlns:a16="http://schemas.microsoft.com/office/drawing/2014/main" id="{5D278CAF-EDCA-41D2-A548-78119154559C}"/>
              </a:ext>
            </a:extLst>
          </p:cNvPr>
          <p:cNvSpPr/>
          <p:nvPr/>
        </p:nvSpPr>
        <p:spPr>
          <a:xfrm rot="5400000">
            <a:off x="2776258" y="3463218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Measures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M865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8C41252-489F-41D9-B58A-03BEC2126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3" y="174631"/>
            <a:ext cx="2918691" cy="1354309"/>
          </a:xfrm>
          <a:prstGeom prst="rect">
            <a:avLst/>
          </a:prstGeom>
        </p:spPr>
      </p:pic>
      <p:sp>
        <p:nvSpPr>
          <p:cNvPr id="21" name="Flowchart: Off-page Connector 20">
            <a:extLst>
              <a:ext uri="{FF2B5EF4-FFF2-40B4-BE49-F238E27FC236}">
                <a16:creationId xmlns:a16="http://schemas.microsoft.com/office/drawing/2014/main" id="{C9BF84B6-CCB7-49ED-B5ED-C93203701E47}"/>
              </a:ext>
            </a:extLst>
          </p:cNvPr>
          <p:cNvSpPr/>
          <p:nvPr/>
        </p:nvSpPr>
        <p:spPr>
          <a:xfrm rot="5400000">
            <a:off x="565987" y="3554387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D0C9699-2880-4EDB-9851-D0796075BAF5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EC7FDB6-4103-480B-9649-4E0A72B44973}"/>
              </a:ext>
            </a:extLst>
          </p:cNvPr>
          <p:cNvCxnSpPr>
            <a:cxnSpLocks/>
            <a:stCxn id="6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74CA233-3799-45FB-9016-25D9F86A3A0B}"/>
              </a:ext>
            </a:extLst>
          </p:cNvPr>
          <p:cNvCxnSpPr>
            <a:cxnSpLocks/>
            <a:stCxn id="14" idx="2"/>
            <a:endCxn id="18" idx="0"/>
          </p:cNvCxnSpPr>
          <p:nvPr/>
        </p:nvCxnSpPr>
        <p:spPr>
          <a:xfrm flipH="1">
            <a:off x="4371110" y="4365524"/>
            <a:ext cx="739280" cy="3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811D482-5E2B-43A1-9265-9EE9F498EAE6}"/>
              </a:ext>
            </a:extLst>
          </p:cNvPr>
          <p:cNvCxnSpPr>
            <a:cxnSpLocks/>
            <a:endCxn id="14" idx="0"/>
          </p:cNvCxnSpPr>
          <p:nvPr/>
        </p:nvCxnSpPr>
        <p:spPr>
          <a:xfrm flipH="1">
            <a:off x="6915004" y="4354327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094E9F71-839F-4CE4-B8C7-7F09C2FEAD4F}"/>
              </a:ext>
            </a:extLst>
          </p:cNvPr>
          <p:cNvCxnSpPr>
            <a:cxnSpLocks/>
            <a:stCxn id="18" idx="2"/>
            <a:endCxn id="21" idx="0"/>
          </p:cNvCxnSpPr>
          <p:nvPr/>
        </p:nvCxnSpPr>
        <p:spPr>
          <a:xfrm flipH="1">
            <a:off x="2082845" y="4365527"/>
            <a:ext cx="483648" cy="13175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: Elbow 45">
            <a:extLst>
              <a:ext uri="{FF2B5EF4-FFF2-40B4-BE49-F238E27FC236}">
                <a16:creationId xmlns:a16="http://schemas.microsoft.com/office/drawing/2014/main" id="{094CC5D9-A112-4657-A78A-938AB154964F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1C14451-D0A2-4AB1-BC7A-9F8863FBABA8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DD4F17D-3E01-4C19-AEDD-FF5164756480}"/>
              </a:ext>
            </a:extLst>
          </p:cNvPr>
          <p:cNvGraphicFramePr>
            <a:graphicFrameLocks noGrp="1"/>
          </p:cNvGraphicFramePr>
          <p:nvPr/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F2B7728-B673-4338-8DD4-3943F05CE43B}"/>
              </a:ext>
            </a:extLst>
          </p:cNvPr>
          <p:cNvGraphicFramePr>
            <a:graphicFrameLocks noGrp="1"/>
          </p:cNvGraphicFramePr>
          <p:nvPr/>
        </p:nvGraphicFramePr>
        <p:xfrm>
          <a:off x="3812026" y="173705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F475F69D-41B1-4F32-8AF6-EE0C80D651E7}"/>
              </a:ext>
            </a:extLst>
          </p:cNvPr>
          <p:cNvGraphicFramePr>
            <a:graphicFrameLocks noGrp="1"/>
          </p:cNvGraphicFramePr>
          <p:nvPr/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65E28F3-4451-47B4-A59E-38B406CCE712}"/>
              </a:ext>
            </a:extLst>
          </p:cNvPr>
          <p:cNvGraphicFramePr>
            <a:graphicFrameLocks noGrp="1"/>
          </p:cNvGraphicFramePr>
          <p:nvPr/>
        </p:nvGraphicFramePr>
        <p:xfrm>
          <a:off x="3992416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FF39994-8F10-4E0C-8F9F-51BA484E95DA}"/>
              </a:ext>
            </a:extLst>
          </p:cNvPr>
          <p:cNvGraphicFramePr>
            <a:graphicFrameLocks noGrp="1"/>
          </p:cNvGraphicFramePr>
          <p:nvPr/>
        </p:nvGraphicFramePr>
        <p:xfrm>
          <a:off x="6536313" y="368558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D570FAE4-7D50-4C4E-9873-B5AB5B731F73}"/>
              </a:ext>
            </a:extLst>
          </p:cNvPr>
          <p:cNvGraphicFramePr>
            <a:graphicFrameLocks noGrp="1"/>
          </p:cNvGraphicFramePr>
          <p:nvPr/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FA15A88-2ED3-4C4B-AC19-42399B747186}"/>
              </a:ext>
            </a:extLst>
          </p:cNvPr>
          <p:cNvSpPr txBox="1"/>
          <p:nvPr/>
        </p:nvSpPr>
        <p:spPr>
          <a:xfrm>
            <a:off x="536448" y="171975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408D21A-CB90-498D-B5F6-1800D0D636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11933"/>
              </p:ext>
            </p:extLst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6C4771EB-618A-40E0-A76A-A9E843ACAA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035012"/>
              </p:ext>
            </p:extLst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81AE103-A9F8-45D9-AD6E-430D36E2F8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612872"/>
              </p:ext>
            </p:extLst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4798F0D4-BB54-4779-A642-1264F59B0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97947"/>
              </p:ext>
            </p:extLst>
          </p:nvPr>
        </p:nvGraphicFramePr>
        <p:xfrm>
          <a:off x="657305" y="461830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86486BB-EFDC-43B5-B1FC-E4101C0F9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71108"/>
              </p:ext>
            </p:extLst>
          </p:nvPr>
        </p:nvGraphicFramePr>
        <p:xfrm>
          <a:off x="2903181" y="46667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F8C15A2A-F27F-40D3-A521-F21DFF1E21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85395"/>
              </p:ext>
            </p:extLst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51476901-E377-4632-B727-4339370BA9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33190"/>
              </p:ext>
            </p:extLst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pic>
        <p:nvPicPr>
          <p:cNvPr id="39" name="Picture 38">
            <a:hlinkClick r:id="rId3" action="ppaction://hlinksldjump"/>
            <a:extLst>
              <a:ext uri="{FF2B5EF4-FFF2-40B4-BE49-F238E27FC236}">
                <a16:creationId xmlns:a16="http://schemas.microsoft.com/office/drawing/2014/main" id="{57979718-C87B-4A73-ACD2-903C870B39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57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1" grpId="0" animBg="1"/>
      <p:bldP spid="14" grpId="0" animBg="1"/>
      <p:bldP spid="18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Conversion Graphs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M771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Distance-Time graphs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M581,M551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Line graphs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M140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Real life graphs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M843</a:t>
            </a: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4846551" y="2989611"/>
            <a:ext cx="1385086" cy="2751825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Curved Graphs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M751</a:t>
            </a:r>
          </a:p>
        </p:txBody>
      </p:sp>
      <p:sp>
        <p:nvSpPr>
          <p:cNvPr id="10" name="Flowchart: Off-page Connector 9">
            <a:extLst>
              <a:ext uri="{FF2B5EF4-FFF2-40B4-BE49-F238E27FC236}">
                <a16:creationId xmlns:a16="http://schemas.microsoft.com/office/drawing/2014/main" id="{94E0935F-9E55-4519-A18E-A6DE7FF1C6D3}"/>
              </a:ext>
            </a:extLst>
          </p:cNvPr>
          <p:cNvSpPr/>
          <p:nvPr/>
        </p:nvSpPr>
        <p:spPr>
          <a:xfrm rot="5400000">
            <a:off x="1628667" y="3567875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C97C3D-0A5A-4417-A7A2-36FDCB364416}"/>
              </a:ext>
            </a:extLst>
          </p:cNvPr>
          <p:cNvCxnSpPr>
            <a:cxnSpLocks/>
          </p:cNvCxnSpPr>
          <p:nvPr/>
        </p:nvCxnSpPr>
        <p:spPr>
          <a:xfrm flipH="1">
            <a:off x="3145528" y="4378699"/>
            <a:ext cx="1017653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  <a:endCxn id="8" idx="0"/>
          </p:cNvCxnSpPr>
          <p:nvPr/>
        </p:nvCxnSpPr>
        <p:spPr>
          <a:xfrm flipH="1">
            <a:off x="6915007" y="4354327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623506"/>
              </p:ext>
            </p:extLst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379680"/>
              </p:ext>
            </p:extLst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902461"/>
              </p:ext>
            </p:extLst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05E50D6-20EE-4421-B66C-08846E67F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276999"/>
              </p:ext>
            </p:extLst>
          </p:nvPr>
        </p:nvGraphicFramePr>
        <p:xfrm>
          <a:off x="6536313" y="368558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65371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295FCF7-2217-4C9D-8820-D306EC9F14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933974"/>
              </p:ext>
            </p:extLst>
          </p:nvPr>
        </p:nvGraphicFramePr>
        <p:xfrm>
          <a:off x="1719985" y="4631793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Real Life Graphs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8F39EA1C-A1AA-4454-A2F2-0D818DC97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9914" y="173052"/>
            <a:ext cx="1826742" cy="1385087"/>
          </a:xfrm>
          <a:prstGeom prst="rect">
            <a:avLst/>
          </a:prstGeom>
        </p:spPr>
      </p:pic>
      <p:pic>
        <p:nvPicPr>
          <p:cNvPr id="34" name="Picture 33">
            <a:hlinkClick r:id="rId3" action="ppaction://hlinksldjump"/>
            <a:extLst>
              <a:ext uri="{FF2B5EF4-FFF2-40B4-BE49-F238E27FC236}">
                <a16:creationId xmlns:a16="http://schemas.microsoft.com/office/drawing/2014/main" id="{74D2F356-997D-45F3-9D29-EF1D63E84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8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940492" y="302699"/>
            <a:ext cx="1385086" cy="437552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Ordering decimals and rounding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M522, M431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5637596" y="1422938"/>
            <a:ext cx="1385086" cy="20248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Place value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M522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Calculations with decimals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M803, M491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122093" y="2191360"/>
            <a:ext cx="1385086" cy="4374681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Ratio and proportion with decimals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M525, M113</a:t>
            </a: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4407324" y="3527225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4820797" y="2490460"/>
            <a:ext cx="496920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  <a:endCxn id="6" idx="0"/>
          </p:cNvCxnSpPr>
          <p:nvPr/>
        </p:nvCxnSpPr>
        <p:spPr>
          <a:xfrm>
            <a:off x="7342561" y="2435360"/>
            <a:ext cx="270151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</p:cNvCxnSpPr>
          <p:nvPr/>
        </p:nvCxnSpPr>
        <p:spPr>
          <a:xfrm flipH="1">
            <a:off x="6002173" y="4363235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7" y="2435360"/>
            <a:ext cx="134865" cy="1943341"/>
          </a:xfrm>
          <a:prstGeom prst="curvedConnector3">
            <a:avLst>
              <a:gd name="adj1" fmla="val -402332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222479"/>
              </p:ext>
            </p:extLst>
          </p:nvPr>
        </p:nvGraphicFramePr>
        <p:xfrm>
          <a:off x="445273" y="1797917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708095"/>
              </p:ext>
            </p:extLst>
          </p:nvPr>
        </p:nvGraphicFramePr>
        <p:xfrm>
          <a:off x="5317717" y="173939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283648"/>
              </p:ext>
            </p:extLst>
          </p:nvPr>
        </p:nvGraphicFramePr>
        <p:xfrm>
          <a:off x="7612709" y="1736734"/>
          <a:ext cx="52787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874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3/4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541860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139386"/>
              </p:ext>
            </p:extLst>
          </p:nvPr>
        </p:nvGraphicFramePr>
        <p:xfrm>
          <a:off x="513169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160671"/>
              </p:ext>
            </p:extLst>
          </p:nvPr>
        </p:nvGraphicFramePr>
        <p:xfrm>
          <a:off x="5425392" y="2616614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450446"/>
              </p:ext>
            </p:extLst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153378"/>
              </p:ext>
            </p:extLst>
          </p:nvPr>
        </p:nvGraphicFramePr>
        <p:xfrm>
          <a:off x="4524372" y="4665331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537916"/>
              </p:ext>
            </p:extLst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2845" y="563357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Decimals and ratio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63EB9E9A-55DA-4E8B-957C-9A89A88E7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2971" y="132989"/>
            <a:ext cx="2857154" cy="1384754"/>
          </a:xfrm>
          <a:prstGeom prst="rect">
            <a:avLst/>
          </a:prstGeom>
        </p:spPr>
      </p:pic>
      <p:pic>
        <p:nvPicPr>
          <p:cNvPr id="26" name="Picture 25">
            <a:hlinkClick r:id="rId3" action="ppaction://hlinksldjump"/>
            <a:extLst>
              <a:ext uri="{FF2B5EF4-FFF2-40B4-BE49-F238E27FC236}">
                <a16:creationId xmlns:a16="http://schemas.microsoft.com/office/drawing/2014/main" id="{CAC11B8C-5EA3-4844-A5A4-5FCE40ABB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20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Quadrilaterals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M679,M393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Alternate Angles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M606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Angles and Parallel lines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M606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Interior and exterior angles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M653</a:t>
            </a: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4472173" y="2615233"/>
            <a:ext cx="1385086" cy="3500581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Solving geometric problems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M653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  <a:endCxn id="8" idx="0"/>
          </p:cNvCxnSpPr>
          <p:nvPr/>
        </p:nvCxnSpPr>
        <p:spPr>
          <a:xfrm flipH="1">
            <a:off x="6915007" y="4354327"/>
            <a:ext cx="625120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952568"/>
              </p:ext>
            </p:extLst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201450"/>
              </p:ext>
            </p:extLst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95987"/>
              </p:ext>
            </p:extLst>
          </p:nvPr>
        </p:nvGraphicFramePr>
        <p:xfrm>
          <a:off x="7612709" y="1736734"/>
          <a:ext cx="6740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077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3/4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05E50D6-20EE-4421-B66C-08846E67F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79672"/>
              </p:ext>
            </p:extLst>
          </p:nvPr>
        </p:nvGraphicFramePr>
        <p:xfrm>
          <a:off x="6536313" y="368558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527969"/>
              </p:ext>
            </p:extLst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Lines and Angles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801D0F-4DCE-4674-898C-3DA017D25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642" y="102724"/>
            <a:ext cx="1348407" cy="1625003"/>
          </a:xfrm>
          <a:prstGeom prst="rect">
            <a:avLst/>
          </a:prstGeom>
        </p:spPr>
      </p:pic>
      <p:pic>
        <p:nvPicPr>
          <p:cNvPr id="26" name="Picture 25">
            <a:hlinkClick r:id="rId3" action="ppaction://hlinksldjump"/>
            <a:extLst>
              <a:ext uri="{FF2B5EF4-FFF2-40B4-BE49-F238E27FC236}">
                <a16:creationId xmlns:a16="http://schemas.microsoft.com/office/drawing/2014/main" id="{8D61A3FD-B192-4920-8FEA-D98D274EDB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6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C12E0-1E07-9340-B1B5-E25C1EC5B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7"/>
            <a:ext cx="7235952" cy="1278211"/>
          </a:xfrm>
        </p:spPr>
        <p:txBody>
          <a:bodyPr>
            <a:normAutofit/>
          </a:bodyPr>
          <a:lstStyle/>
          <a:p>
            <a:r>
              <a:rPr lang="en-GB" sz="4800" u="sng" dirty="0"/>
              <a:t>Calculating with Fractions</a:t>
            </a:r>
          </a:p>
        </p:txBody>
      </p:sp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373B39ED-8447-B885-7652-28825C639C1A}"/>
              </a:ext>
            </a:extLst>
          </p:cNvPr>
          <p:cNvSpPr/>
          <p:nvPr/>
        </p:nvSpPr>
        <p:spPr>
          <a:xfrm rot="16200000">
            <a:off x="1283579" y="1479664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Ordering Fractions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M335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575832-88F6-1595-A271-7C8355BAF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6137" y="153993"/>
            <a:ext cx="3154680" cy="1776085"/>
          </a:xfrm>
          <a:prstGeom prst="rect">
            <a:avLst/>
          </a:prstGeom>
        </p:spPr>
      </p:pic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FE49BC5F-BD87-D996-A44A-82E728421988}"/>
              </a:ext>
            </a:extLst>
          </p:cNvPr>
          <p:cNvSpPr/>
          <p:nvPr/>
        </p:nvSpPr>
        <p:spPr>
          <a:xfrm rot="16200000">
            <a:off x="5097434" y="1283277"/>
            <a:ext cx="1385086" cy="32721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Add and Subtract Fractions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M835</a:t>
            </a:r>
            <a:endParaRPr lang="en-GB" dirty="0"/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9EA95C6D-1696-AF6E-6473-B6C94FC7F541}"/>
              </a:ext>
            </a:extLst>
          </p:cNvPr>
          <p:cNvSpPr/>
          <p:nvPr/>
        </p:nvSpPr>
        <p:spPr>
          <a:xfrm rot="16200000">
            <a:off x="8614019" y="1479664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Multiply Fractions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M157</a:t>
            </a:r>
          </a:p>
        </p:txBody>
      </p:sp>
      <p:sp>
        <p:nvSpPr>
          <p:cNvPr id="11" name="Flowchart: Off-page Connector 10">
            <a:extLst>
              <a:ext uri="{FF2B5EF4-FFF2-40B4-BE49-F238E27FC236}">
                <a16:creationId xmlns:a16="http://schemas.microsoft.com/office/drawing/2014/main" id="{B5082D69-B83C-713B-2ABC-D8E4FA6518DA}"/>
              </a:ext>
            </a:extLst>
          </p:cNvPr>
          <p:cNvSpPr/>
          <p:nvPr/>
        </p:nvSpPr>
        <p:spPr>
          <a:xfrm rot="5400000">
            <a:off x="8300076" y="3945497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Divide Fractions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M110</a:t>
            </a:r>
          </a:p>
        </p:txBody>
      </p:sp>
      <p:sp>
        <p:nvSpPr>
          <p:cNvPr id="12" name="Flowchart: Off-page Connector 11">
            <a:extLst>
              <a:ext uri="{FF2B5EF4-FFF2-40B4-BE49-F238E27FC236}">
                <a16:creationId xmlns:a16="http://schemas.microsoft.com/office/drawing/2014/main" id="{C4F8967C-C8B8-BF87-DFF9-2510DDB9A5D5}"/>
              </a:ext>
            </a:extLst>
          </p:cNvPr>
          <p:cNvSpPr/>
          <p:nvPr/>
        </p:nvSpPr>
        <p:spPr>
          <a:xfrm rot="5400000">
            <a:off x="4415908" y="3945497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Mixed Numbers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M931, M197, M265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2896EC-68BD-CAE0-7371-2E3E7AB3D654}"/>
              </a:ext>
            </a:extLst>
          </p:cNvPr>
          <p:cNvSpPr txBox="1"/>
          <p:nvPr/>
        </p:nvSpPr>
        <p:spPr>
          <a:xfrm>
            <a:off x="536448" y="228600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8</a:t>
            </a:r>
          </a:p>
        </p:txBody>
      </p:sp>
      <p:cxnSp>
        <p:nvCxnSpPr>
          <p:cNvPr id="18" name="Connector: Elbow 45">
            <a:extLst>
              <a:ext uri="{FF2B5EF4-FFF2-40B4-BE49-F238E27FC236}">
                <a16:creationId xmlns:a16="http://schemas.microsoft.com/office/drawing/2014/main" id="{B9D05A26-CC44-44ED-8EF7-757648C261EF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 flipH="1">
            <a:off x="10432291" y="2919336"/>
            <a:ext cx="313943" cy="2465833"/>
          </a:xfrm>
          <a:prstGeom prst="curvedConnector3">
            <a:avLst>
              <a:gd name="adj1" fmla="val -27908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5B4CF87-E6F2-498C-A9DD-D7A74BFCB513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3415795" y="2919336"/>
            <a:ext cx="738124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C6F66B7-816D-4847-A682-35C4159F4917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7426036" y="2919336"/>
            <a:ext cx="440854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352E0AD-C383-42E2-AF8E-6D1F03B3F0C5}"/>
              </a:ext>
            </a:extLst>
          </p:cNvPr>
          <p:cNvCxnSpPr>
            <a:cxnSpLocks/>
            <a:endCxn id="12" idx="0"/>
          </p:cNvCxnSpPr>
          <p:nvPr/>
        </p:nvCxnSpPr>
        <p:spPr>
          <a:xfrm flipH="1">
            <a:off x="6548123" y="5385168"/>
            <a:ext cx="1004828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4D7BC64-554C-45AF-A104-FE0B549D63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502087"/>
              </p:ext>
            </p:extLst>
          </p:nvPr>
        </p:nvGraphicFramePr>
        <p:xfrm>
          <a:off x="536448" y="2226792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CE16C68-FBC3-4632-BB7C-D64BCC41FB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508799"/>
              </p:ext>
            </p:extLst>
          </p:nvPr>
        </p:nvGraphicFramePr>
        <p:xfrm>
          <a:off x="4153919" y="2226792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AFFCC59-1B55-42BF-BF4F-68A773ED35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981109"/>
              </p:ext>
            </p:extLst>
          </p:nvPr>
        </p:nvGraphicFramePr>
        <p:xfrm>
          <a:off x="7866890" y="2226791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99F3898E-7ACB-4877-9E7E-04F4FEC768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206572"/>
              </p:ext>
            </p:extLst>
          </p:nvPr>
        </p:nvGraphicFramePr>
        <p:xfrm>
          <a:off x="10053600" y="4692626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B164369-55B5-4C50-8B62-54CA61718E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216791"/>
              </p:ext>
            </p:extLst>
          </p:nvPr>
        </p:nvGraphicFramePr>
        <p:xfrm>
          <a:off x="5884786" y="4692626"/>
          <a:ext cx="66333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337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3/4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sp>
        <p:nvSpPr>
          <p:cNvPr id="45" name="Flowchart: Off-page Connector 44">
            <a:extLst>
              <a:ext uri="{FF2B5EF4-FFF2-40B4-BE49-F238E27FC236}">
                <a16:creationId xmlns:a16="http://schemas.microsoft.com/office/drawing/2014/main" id="{3652012A-0592-4C3B-8C11-7226ACB09FCB}"/>
              </a:ext>
            </a:extLst>
          </p:cNvPr>
          <p:cNvSpPr/>
          <p:nvPr/>
        </p:nvSpPr>
        <p:spPr>
          <a:xfrm rot="5400000">
            <a:off x="746020" y="4320861"/>
            <a:ext cx="1385086" cy="210127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2D8914E1-C52C-467C-8D86-4D7874469180}"/>
              </a:ext>
            </a:extLst>
          </p:cNvPr>
          <p:cNvCxnSpPr>
            <a:cxnSpLocks/>
            <a:endCxn id="45" idx="0"/>
          </p:cNvCxnSpPr>
          <p:nvPr/>
        </p:nvCxnSpPr>
        <p:spPr>
          <a:xfrm flipH="1" flipV="1">
            <a:off x="2489199" y="5371497"/>
            <a:ext cx="1179580" cy="13672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BD53714C-016D-4F10-88BB-F7D47F5DC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212336"/>
              </p:ext>
            </p:extLst>
          </p:nvPr>
        </p:nvGraphicFramePr>
        <p:xfrm>
          <a:off x="986464" y="318073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B6E516B2-15B3-4D77-B836-3AD7B214FD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481352"/>
              </p:ext>
            </p:extLst>
          </p:nvPr>
        </p:nvGraphicFramePr>
        <p:xfrm>
          <a:off x="4785828" y="318073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6045CF12-D120-46E6-9DA3-F80059E0A3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79059"/>
              </p:ext>
            </p:extLst>
          </p:nvPr>
        </p:nvGraphicFramePr>
        <p:xfrm>
          <a:off x="8379124" y="318073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AD407BCB-F9C9-4009-804D-9411DFC1B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113250"/>
              </p:ext>
            </p:extLst>
          </p:nvPr>
        </p:nvGraphicFramePr>
        <p:xfrm>
          <a:off x="944022" y="5431628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16D69ABF-6FFE-4657-B862-74DD81CA9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353436"/>
              </p:ext>
            </p:extLst>
          </p:nvPr>
        </p:nvGraphicFramePr>
        <p:xfrm>
          <a:off x="4649640" y="558773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B12712DE-A16B-4943-BDF4-07793B2CE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796428"/>
              </p:ext>
            </p:extLst>
          </p:nvPr>
        </p:nvGraphicFramePr>
        <p:xfrm>
          <a:off x="8566864" y="56550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pic>
        <p:nvPicPr>
          <p:cNvPr id="29" name="Picture 28">
            <a:hlinkClick r:id="rId3" action="ppaction://hlinksldjump"/>
            <a:extLst>
              <a:ext uri="{FF2B5EF4-FFF2-40B4-BE49-F238E27FC236}">
                <a16:creationId xmlns:a16="http://schemas.microsoft.com/office/drawing/2014/main" id="{820934E1-A969-4406-B449-1B01E69831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8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1" grpId="0" animBg="1"/>
      <p:bldP spid="12" grpId="0" animBg="1"/>
      <p:bldP spid="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880971" y="533126"/>
            <a:ext cx="1385086" cy="380447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Direct Proportion Graphs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M472, M448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Gradients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M888, M544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Equations of lines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M932</a:t>
            </a:r>
          </a:p>
        </p:txBody>
      </p:sp>
      <p:sp>
        <p:nvSpPr>
          <p:cNvPr id="10" name="Flowchart: Off-page Connector 9">
            <a:extLst>
              <a:ext uri="{FF2B5EF4-FFF2-40B4-BE49-F238E27FC236}">
                <a16:creationId xmlns:a16="http://schemas.microsoft.com/office/drawing/2014/main" id="{94E0935F-9E55-4519-A18E-A6DE7FF1C6D3}"/>
              </a:ext>
            </a:extLst>
          </p:cNvPr>
          <p:cNvSpPr/>
          <p:nvPr/>
        </p:nvSpPr>
        <p:spPr>
          <a:xfrm rot="5400000">
            <a:off x="5403457" y="3541209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4475750" y="2435362"/>
            <a:ext cx="3136964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</p:cNvCxnSpPr>
          <p:nvPr/>
        </p:nvCxnSpPr>
        <p:spPr>
          <a:xfrm flipH="1">
            <a:off x="6915004" y="4354327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295FCF7-2217-4C9D-8820-D306EC9F14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058833"/>
              </p:ext>
            </p:extLst>
          </p:nvPr>
        </p:nvGraphicFramePr>
        <p:xfrm>
          <a:off x="5494775" y="4605127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3200" u="sng" dirty="0"/>
              <a:t>Straight Line Graphs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E06F2-E521-475D-98F4-DC326130FB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45" t="5261" r="13723" b="33480"/>
          <a:stretch/>
        </p:blipFill>
        <p:spPr>
          <a:xfrm>
            <a:off x="8519621" y="136358"/>
            <a:ext cx="2990590" cy="1446424"/>
          </a:xfrm>
          <a:prstGeom prst="rect">
            <a:avLst/>
          </a:prstGeom>
        </p:spPr>
      </p:pic>
      <p:pic>
        <p:nvPicPr>
          <p:cNvPr id="34" name="Picture 33">
            <a:hlinkClick r:id="rId3" action="ppaction://hlinksldjump"/>
            <a:extLst>
              <a:ext uri="{FF2B5EF4-FFF2-40B4-BE49-F238E27FC236}">
                <a16:creationId xmlns:a16="http://schemas.microsoft.com/office/drawing/2014/main" id="{7F3218C3-300B-4B9D-9C3B-5E9CE77EF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12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418408" y="995689"/>
            <a:ext cx="1385086" cy="2879346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Fractions &amp; decimals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M958, M515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Equivalent proportions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M264</a:t>
            </a: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Writing percentages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M235, M476</a:t>
            </a: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Percentages of amounts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M533, M528</a:t>
            </a: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5320155" y="3463215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Applications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endCxn id="5" idx="0"/>
          </p:cNvCxnSpPr>
          <p:nvPr/>
        </p:nvCxnSpPr>
        <p:spPr>
          <a:xfrm flipV="1">
            <a:off x="3457074" y="2435358"/>
            <a:ext cx="368168" cy="2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  <a:endCxn id="8" idx="0"/>
          </p:cNvCxnSpPr>
          <p:nvPr/>
        </p:nvCxnSpPr>
        <p:spPr>
          <a:xfrm flipH="1">
            <a:off x="6915004" y="4354327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3200" u="sng" dirty="0"/>
              <a:t>Percentages, decimals and fractions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10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657305" y="5294051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5D0DE7C-A0B0-48AF-AD66-8A5DC3B60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8270" y="276231"/>
            <a:ext cx="1862885" cy="1438147"/>
          </a:xfrm>
          <a:prstGeom prst="rect">
            <a:avLst/>
          </a:prstGeom>
        </p:spPr>
      </p:pic>
      <p:pic>
        <p:nvPicPr>
          <p:cNvPr id="35" name="Picture 34">
            <a:hlinkClick r:id="rId3" action="ppaction://hlinksldjump"/>
            <a:extLst>
              <a:ext uri="{FF2B5EF4-FFF2-40B4-BE49-F238E27FC236}">
                <a16:creationId xmlns:a16="http://schemas.microsoft.com/office/drawing/2014/main" id="{9C3BE6AE-B10D-4181-A2F2-D20670372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552" y="6415548"/>
            <a:ext cx="453638" cy="4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6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>
            <a:extLst>
              <a:ext uri="{FF2B5EF4-FFF2-40B4-BE49-F238E27FC236}">
                <a16:creationId xmlns:a16="http://schemas.microsoft.com/office/drawing/2014/main" id="{6446B8D5-770E-4997-AE7B-63CC5E05D45E}"/>
              </a:ext>
            </a:extLst>
          </p:cNvPr>
          <p:cNvSpPr/>
          <p:nvPr/>
        </p:nvSpPr>
        <p:spPr>
          <a:xfrm rot="16200000">
            <a:off x="1215861" y="1198235"/>
            <a:ext cx="1385086" cy="2474253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Powers in Algebra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M120</a:t>
            </a:r>
          </a:p>
        </p:txBody>
      </p:sp>
      <p:sp>
        <p:nvSpPr>
          <p:cNvPr id="5" name="Flowchart: Off-page Connector 4">
            <a:extLst>
              <a:ext uri="{FF2B5EF4-FFF2-40B4-BE49-F238E27FC236}">
                <a16:creationId xmlns:a16="http://schemas.microsoft.com/office/drawing/2014/main" id="{FFD9FF30-71F8-4F59-B5EB-64C1BB3F4E41}"/>
              </a:ext>
            </a:extLst>
          </p:cNvPr>
          <p:cNvSpPr/>
          <p:nvPr/>
        </p:nvSpPr>
        <p:spPr>
          <a:xfrm rot="16200000">
            <a:off x="4572371" y="995686"/>
            <a:ext cx="1385086" cy="2879344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32067AFC-F495-4AE8-8DCC-DBA7339D5646}"/>
              </a:ext>
            </a:extLst>
          </p:cNvPr>
          <p:cNvSpPr/>
          <p:nvPr/>
        </p:nvSpPr>
        <p:spPr>
          <a:xfrm rot="16200000">
            <a:off x="8682234" y="673295"/>
            <a:ext cx="1385086" cy="352413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Flowchart: Off-page Connector 6">
            <a:extLst>
              <a:ext uri="{FF2B5EF4-FFF2-40B4-BE49-F238E27FC236}">
                <a16:creationId xmlns:a16="http://schemas.microsoft.com/office/drawing/2014/main" id="{FE2D53A9-CF0F-409E-9984-694DCC1CD20C}"/>
              </a:ext>
            </a:extLst>
          </p:cNvPr>
          <p:cNvSpPr/>
          <p:nvPr/>
        </p:nvSpPr>
        <p:spPr>
          <a:xfrm rot="5400000">
            <a:off x="8559142" y="2628410"/>
            <a:ext cx="1385086" cy="3500582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BF237311-9CAC-409E-9850-1F4431C350C8}"/>
              </a:ext>
            </a:extLst>
          </p:cNvPr>
          <p:cNvSpPr/>
          <p:nvPr/>
        </p:nvSpPr>
        <p:spPr>
          <a:xfrm rot="5400000">
            <a:off x="5320155" y="3463215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Flowchart: Off-page Connector 8">
            <a:extLst>
              <a:ext uri="{FF2B5EF4-FFF2-40B4-BE49-F238E27FC236}">
                <a16:creationId xmlns:a16="http://schemas.microsoft.com/office/drawing/2014/main" id="{AF1F6C93-7633-47EF-851E-4115B9325390}"/>
              </a:ext>
            </a:extLst>
          </p:cNvPr>
          <p:cNvSpPr/>
          <p:nvPr/>
        </p:nvSpPr>
        <p:spPr>
          <a:xfrm rot="5400000">
            <a:off x="2776258" y="3463218"/>
            <a:ext cx="1385086" cy="180461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Flowchart: Off-page Connector 9">
            <a:extLst>
              <a:ext uri="{FF2B5EF4-FFF2-40B4-BE49-F238E27FC236}">
                <a16:creationId xmlns:a16="http://schemas.microsoft.com/office/drawing/2014/main" id="{94E0935F-9E55-4519-A18E-A6DE7FF1C6D3}"/>
              </a:ext>
            </a:extLst>
          </p:cNvPr>
          <p:cNvSpPr/>
          <p:nvPr/>
        </p:nvSpPr>
        <p:spPr>
          <a:xfrm rot="5400000">
            <a:off x="565987" y="3554387"/>
            <a:ext cx="1385086" cy="1648629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A7C828D-76C6-4332-9A08-C520D8CB9090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3145528" y="2435358"/>
            <a:ext cx="679712" cy="0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9EF30C-DAA2-43AD-AC9E-F6D8BA2D697A}"/>
              </a:ext>
            </a:extLst>
          </p:cNvPr>
          <p:cNvCxnSpPr>
            <a:cxnSpLocks/>
            <a:stCxn id="5" idx="2"/>
          </p:cNvCxnSpPr>
          <p:nvPr/>
        </p:nvCxnSpPr>
        <p:spPr>
          <a:xfrm flipV="1">
            <a:off x="6704589" y="2435362"/>
            <a:ext cx="908125" cy="1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C97C3D-0A5A-4417-A7A2-36FDCB364416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 flipH="1">
            <a:off x="4371110" y="4365524"/>
            <a:ext cx="739280" cy="3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4952D9E-96CD-4243-8C32-3E7C3CD4CEFC}"/>
              </a:ext>
            </a:extLst>
          </p:cNvPr>
          <p:cNvCxnSpPr>
            <a:cxnSpLocks/>
            <a:endCxn id="8" idx="0"/>
          </p:cNvCxnSpPr>
          <p:nvPr/>
        </p:nvCxnSpPr>
        <p:spPr>
          <a:xfrm flipH="1">
            <a:off x="6915004" y="4354327"/>
            <a:ext cx="625122" cy="11197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29B5EDE-0D98-41F0-B545-67A9D521BE1A}"/>
              </a:ext>
            </a:extLst>
          </p:cNvPr>
          <p:cNvCxnSpPr>
            <a:cxnSpLocks/>
            <a:stCxn id="9" idx="2"/>
            <a:endCxn id="10" idx="0"/>
          </p:cNvCxnSpPr>
          <p:nvPr/>
        </p:nvCxnSpPr>
        <p:spPr>
          <a:xfrm flipH="1">
            <a:off x="2082845" y="4365527"/>
            <a:ext cx="483648" cy="13175"/>
          </a:xfrm>
          <a:prstGeom prst="straightConnector1">
            <a:avLst/>
          </a:prstGeom>
          <a:ln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45">
            <a:extLst>
              <a:ext uri="{FF2B5EF4-FFF2-40B4-BE49-F238E27FC236}">
                <a16:creationId xmlns:a16="http://schemas.microsoft.com/office/drawing/2014/main" id="{802539AC-ECE8-4F40-B10B-2B0A789D1BC2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1001976" y="2435360"/>
            <a:ext cx="134866" cy="1943341"/>
          </a:xfrm>
          <a:prstGeom prst="curvedConnector3">
            <a:avLst>
              <a:gd name="adj1" fmla="val -396433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3BE2E3-B829-472A-8501-6B36260669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6467" y="1745084"/>
          <a:ext cx="378691" cy="37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9279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47CD001-8210-4104-A81B-36CF072420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12026" y="1737059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91D15C9E-7662-479A-827B-6EEEC8ABE30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12709" y="1736734"/>
          <a:ext cx="3511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C6F3D03B-691B-421F-9E7B-9E34677059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92416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05E50D6-20EE-4421-B66C-08846E67F2E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36313" y="3685589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760C8E-0969-4D67-8AB9-E8AA5E8127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623285" y="3672980"/>
          <a:ext cx="37869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91">
                  <a:extLst>
                    <a:ext uri="{9D8B030D-6E8A-4147-A177-3AD203B41FA5}">
                      <a16:colId xmlns:a16="http://schemas.microsoft.com/office/drawing/2014/main" val="2900964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80717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AD5ADF5-2E1B-4586-A815-4BF3C26C4F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36952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2110D15-FDD1-44F6-9629-FA6DBA9801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07404" y="2691019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1D3F74-E6F2-45C9-B017-3A4F029ED3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6786" y="2705990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295FCF7-2217-4C9D-8820-D306EC9F14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7305" y="461830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BB7BD92-5D3A-4122-AA58-1FC566187B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3181" y="4666765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55D04B8-B005-4109-BAA2-0359131AF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25393" y="4629676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C99AD6-8D12-46D0-BD7D-6DFE63100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7334" y="4649332"/>
          <a:ext cx="148961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537">
                  <a:extLst>
                    <a:ext uri="{9D8B030D-6E8A-4147-A177-3AD203B41FA5}">
                      <a16:colId xmlns:a16="http://schemas.microsoft.com/office/drawing/2014/main" val="3317822252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546171"/>
                    </a:ext>
                  </a:extLst>
                </a:gridCol>
                <a:gridCol w="496537">
                  <a:extLst>
                    <a:ext uri="{9D8B030D-6E8A-4147-A177-3AD203B41FA5}">
                      <a16:colId xmlns:a16="http://schemas.microsoft.com/office/drawing/2014/main" val="2994088443"/>
                    </a:ext>
                  </a:extLst>
                </a:gridCol>
              </a:tblGrid>
              <a:tr h="4610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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514358"/>
                  </a:ext>
                </a:extLst>
              </a:tr>
            </a:tbl>
          </a:graphicData>
        </a:graphic>
      </p:graphicFrame>
      <p:sp>
        <p:nvSpPr>
          <p:cNvPr id="30" name="Title 1">
            <a:extLst>
              <a:ext uri="{FF2B5EF4-FFF2-40B4-BE49-F238E27FC236}">
                <a16:creationId xmlns:a16="http://schemas.microsoft.com/office/drawing/2014/main" id="{4F4AB1D2-407C-4EB1-ADE0-BEAFA2258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448" y="491428"/>
            <a:ext cx="7235952" cy="812240"/>
          </a:xfrm>
        </p:spPr>
        <p:txBody>
          <a:bodyPr>
            <a:normAutofit/>
          </a:bodyPr>
          <a:lstStyle/>
          <a:p>
            <a:r>
              <a:rPr lang="en-GB" sz="4800" u="sng" dirty="0"/>
              <a:t>Title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FA67F6-C020-4015-93CF-1FA38F3DE1A7}"/>
              </a:ext>
            </a:extLst>
          </p:cNvPr>
          <p:cNvSpPr txBox="1"/>
          <p:nvPr/>
        </p:nvSpPr>
        <p:spPr>
          <a:xfrm>
            <a:off x="513566" y="496264"/>
            <a:ext cx="657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Year 8 Unit x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5FD387-5941-4BB2-B067-02E3086AF56B}"/>
              </a:ext>
            </a:extLst>
          </p:cNvPr>
          <p:cNvSpPr txBox="1"/>
          <p:nvPr/>
        </p:nvSpPr>
        <p:spPr>
          <a:xfrm>
            <a:off x="2107019" y="76671"/>
            <a:ext cx="7235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Stick this on a new page then leave the rest of the page empty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E217F0-B340-4609-88BC-64497540F846}"/>
              </a:ext>
            </a:extLst>
          </p:cNvPr>
          <p:cNvSpPr txBox="1"/>
          <p:nvPr/>
        </p:nvSpPr>
        <p:spPr>
          <a:xfrm>
            <a:off x="536448" y="5502303"/>
            <a:ext cx="1009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favourite topic this unit was ________________________________________________________</a:t>
            </a:r>
          </a:p>
          <a:p>
            <a:endParaRPr lang="en-GB" dirty="0"/>
          </a:p>
          <a:p>
            <a:r>
              <a:rPr lang="en-GB" dirty="0"/>
              <a:t>I struggled most on 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71553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2577</TotalTime>
  <Words>814</Words>
  <Application>Microsoft Office PowerPoint</Application>
  <PresentationFormat>Widescreen</PresentationFormat>
  <Paragraphs>406</Paragraphs>
  <Slides>12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Wingdings</vt:lpstr>
      <vt:lpstr>Office Theme</vt:lpstr>
      <vt:lpstr>PowerPoint Presentation</vt:lpstr>
      <vt:lpstr>Number skills</vt:lpstr>
      <vt:lpstr>Expressions, brackets and equations</vt:lpstr>
      <vt:lpstr>Statistics, charts and Graphs</vt:lpstr>
      <vt:lpstr>Area and Volume</vt:lpstr>
      <vt:lpstr>Real Life Graphs</vt:lpstr>
      <vt:lpstr>Decimals and ratio</vt:lpstr>
      <vt:lpstr>Lines and Angles</vt:lpstr>
      <vt:lpstr>Calculating with Fractions</vt:lpstr>
      <vt:lpstr>Straight Line Graphs</vt:lpstr>
      <vt:lpstr>Percentages, decimals and fractions</vt:lpstr>
      <vt:lpstr>Title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with Fractions</dc:title>
  <dc:creator>Andy Kerr</dc:creator>
  <cp:lastModifiedBy>Andrew Kerr</cp:lastModifiedBy>
  <cp:revision>52</cp:revision>
  <cp:lastPrinted>2024-06-20T08:54:02Z</cp:lastPrinted>
  <dcterms:created xsi:type="dcterms:W3CDTF">2024-05-19T13:40:47Z</dcterms:created>
  <dcterms:modified xsi:type="dcterms:W3CDTF">2024-06-21T12:21:34Z</dcterms:modified>
</cp:coreProperties>
</file>