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81" r:id="rId4"/>
  </p:sldMasterIdLst>
  <p:notesMasterIdLst>
    <p:notesMasterId r:id="rId6"/>
  </p:notesMasterIdLst>
  <p:handoutMasterIdLst>
    <p:handoutMasterId r:id="rId7"/>
  </p:handoutMasterIdLst>
  <p:sldIdLst>
    <p:sldId id="256" r:id="rId5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FB6BFA06-9784-49E0-BA29-1D01E12BE3AF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>
        <p15:guide id="2" pos="2160" userDrawn="1">
          <p15:clr>
            <a:srgbClr val="A4A3A4"/>
          </p15:clr>
        </p15:guide>
        <p15:guide id="3" orient="horz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7B700"/>
    <a:srgbClr val="23997E"/>
    <a:srgbClr val="960000"/>
    <a:srgbClr val="FF4A00"/>
    <a:srgbClr val="FD0902"/>
    <a:srgbClr val="EEC54A"/>
    <a:srgbClr val="D5A300"/>
    <a:srgbClr val="E28D17"/>
    <a:srgbClr val="F47200"/>
    <a:srgbClr val="F849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29" autoAdjust="0"/>
    <p:restoredTop sz="94635" autoAdjust="0"/>
  </p:normalViewPr>
  <p:slideViewPr>
    <p:cSldViewPr snapToGrid="0" showGuides="1">
      <p:cViewPr varScale="1">
        <p:scale>
          <a:sx n="83" d="100"/>
          <a:sy n="83" d="100"/>
        </p:scale>
        <p:origin x="3138" y="108"/>
      </p:cViewPr>
      <p:guideLst>
        <p:guide pos="2160"/>
        <p:guide orient="horz"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328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87E1F32-670E-42A1-BB79-BE7CF13D3D4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952D9F-355D-4E4D-9520-4A19B294762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23F10A-5BE5-4EE5-83A9-FC7FBAB5AC38}" type="datetimeFigureOut">
              <a:rPr lang="en-US" smtClean="0"/>
              <a:t>5/14/2026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C1D824E-CABD-4018-B1C4-F54DF49C3C8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68D1F29-09CA-482E-8686-EEE88BB73D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69D12F-E8AC-48C0-8B1F-BD566648D8E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46547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727D22-D115-4CF2-BE84-ED8A12B36F7E}" type="datetimeFigureOut">
              <a:rPr lang="en-US" noProof="0" smtClean="0"/>
              <a:t>5/14/2026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136092-2EDF-47BF-99B1-B87430F95B70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603056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136092-2EDF-47BF-99B1-B87430F95B70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13934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4.svg"/><Relationship Id="rId18" Type="http://schemas.openxmlformats.org/officeDocument/2006/relationships/image" Target="../media/image19.png"/><Relationship Id="rId26" Type="http://schemas.openxmlformats.org/officeDocument/2006/relationships/image" Target="../media/image27.svg"/><Relationship Id="rId39" Type="http://schemas.openxmlformats.org/officeDocument/2006/relationships/image" Target="../media/image40.png"/><Relationship Id="rId21" Type="http://schemas.openxmlformats.org/officeDocument/2006/relationships/image" Target="../media/image22.png"/><Relationship Id="rId34" Type="http://schemas.openxmlformats.org/officeDocument/2006/relationships/image" Target="../media/image35.svg"/><Relationship Id="rId42" Type="http://schemas.openxmlformats.org/officeDocument/2006/relationships/image" Target="../media/image43.svg"/><Relationship Id="rId47" Type="http://schemas.openxmlformats.org/officeDocument/2006/relationships/image" Target="../media/image48.pn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29" Type="http://schemas.openxmlformats.org/officeDocument/2006/relationships/image" Target="../media/image3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24" Type="http://schemas.openxmlformats.org/officeDocument/2006/relationships/image" Target="../media/image25.svg"/><Relationship Id="rId32" Type="http://schemas.openxmlformats.org/officeDocument/2006/relationships/image" Target="../media/image33.svg"/><Relationship Id="rId37" Type="http://schemas.openxmlformats.org/officeDocument/2006/relationships/image" Target="../media/image38.png"/><Relationship Id="rId40" Type="http://schemas.openxmlformats.org/officeDocument/2006/relationships/image" Target="../media/image41.svg"/><Relationship Id="rId45" Type="http://schemas.openxmlformats.org/officeDocument/2006/relationships/image" Target="../media/image46.png"/><Relationship Id="rId5" Type="http://schemas.openxmlformats.org/officeDocument/2006/relationships/image" Target="../media/image6.svg"/><Relationship Id="rId15" Type="http://schemas.openxmlformats.org/officeDocument/2006/relationships/image" Target="../media/image16.svg"/><Relationship Id="rId23" Type="http://schemas.openxmlformats.org/officeDocument/2006/relationships/image" Target="../media/image24.png"/><Relationship Id="rId28" Type="http://schemas.openxmlformats.org/officeDocument/2006/relationships/image" Target="../media/image29.svg"/><Relationship Id="rId36" Type="http://schemas.openxmlformats.org/officeDocument/2006/relationships/image" Target="../media/image37.svg"/><Relationship Id="rId10" Type="http://schemas.openxmlformats.org/officeDocument/2006/relationships/image" Target="../media/image11.png"/><Relationship Id="rId19" Type="http://schemas.openxmlformats.org/officeDocument/2006/relationships/image" Target="../media/image20.svg"/><Relationship Id="rId31" Type="http://schemas.openxmlformats.org/officeDocument/2006/relationships/image" Target="../media/image32.png"/><Relationship Id="rId44" Type="http://schemas.openxmlformats.org/officeDocument/2006/relationships/image" Target="../media/image45.svg"/><Relationship Id="rId4" Type="http://schemas.openxmlformats.org/officeDocument/2006/relationships/image" Target="../media/image5.png"/><Relationship Id="rId9" Type="http://schemas.openxmlformats.org/officeDocument/2006/relationships/image" Target="../media/image10.svg"/><Relationship Id="rId14" Type="http://schemas.openxmlformats.org/officeDocument/2006/relationships/image" Target="../media/image15.png"/><Relationship Id="rId22" Type="http://schemas.openxmlformats.org/officeDocument/2006/relationships/image" Target="../media/image23.svg"/><Relationship Id="rId27" Type="http://schemas.openxmlformats.org/officeDocument/2006/relationships/image" Target="../media/image28.png"/><Relationship Id="rId30" Type="http://schemas.openxmlformats.org/officeDocument/2006/relationships/image" Target="../media/image31.svg"/><Relationship Id="rId35" Type="http://schemas.openxmlformats.org/officeDocument/2006/relationships/image" Target="../media/image36.png"/><Relationship Id="rId43" Type="http://schemas.openxmlformats.org/officeDocument/2006/relationships/image" Target="../media/image44.png"/><Relationship Id="rId48" Type="http://schemas.openxmlformats.org/officeDocument/2006/relationships/image" Target="../media/image49.svg"/><Relationship Id="rId8" Type="http://schemas.openxmlformats.org/officeDocument/2006/relationships/image" Target="../media/image9.png"/><Relationship Id="rId3" Type="http://schemas.openxmlformats.org/officeDocument/2006/relationships/image" Target="../media/image4.svg"/><Relationship Id="rId12" Type="http://schemas.openxmlformats.org/officeDocument/2006/relationships/image" Target="../media/image13.png"/><Relationship Id="rId17" Type="http://schemas.openxmlformats.org/officeDocument/2006/relationships/image" Target="../media/image18.svg"/><Relationship Id="rId25" Type="http://schemas.openxmlformats.org/officeDocument/2006/relationships/image" Target="../media/image26.png"/><Relationship Id="rId33" Type="http://schemas.openxmlformats.org/officeDocument/2006/relationships/image" Target="../media/image34.png"/><Relationship Id="rId38" Type="http://schemas.openxmlformats.org/officeDocument/2006/relationships/image" Target="../media/image39.svg"/><Relationship Id="rId46" Type="http://schemas.openxmlformats.org/officeDocument/2006/relationships/image" Target="../media/image47.svg"/><Relationship Id="rId20" Type="http://schemas.openxmlformats.org/officeDocument/2006/relationships/image" Target="../media/image21.png"/><Relationship Id="rId41" Type="http://schemas.openxmlformats.org/officeDocument/2006/relationships/image" Target="../media/image4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61149"/>
            <a:ext cx="6858000" cy="24828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404540"/>
            <a:ext cx="5486400" cy="2433461"/>
          </a:xfrm>
        </p:spPr>
        <p:txBody>
          <a:bodyPr anchor="b">
            <a:normAutofit/>
          </a:bodyPr>
          <a:lstStyle>
            <a:lvl1pPr algn="l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842935"/>
            <a:ext cx="5486400" cy="914400"/>
          </a:xfrm>
        </p:spPr>
        <p:txBody>
          <a:bodyPr>
            <a:normAutofit/>
          </a:bodyPr>
          <a:lstStyle>
            <a:lvl1pPr marL="0" indent="0" algn="l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449128" y="5765128"/>
            <a:ext cx="1723072" cy="486833"/>
          </a:xfrm>
        </p:spPr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5765129"/>
            <a:ext cx="3660458" cy="486833"/>
          </a:xfrm>
        </p:spPr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43425" y="1907824"/>
            <a:ext cx="1628775" cy="486833"/>
          </a:xfrm>
        </p:spPr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48790998"/>
      </p:ext>
    </p:extLst>
  </p:cSld>
  <p:clrMapOvr>
    <a:masterClrMapping/>
  </p:clrMapOvr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62694882"/>
      </p:ext>
    </p:extLst>
  </p:cSld>
  <p:clrMapOvr>
    <a:masterClrMapping/>
  </p:clrMapOvr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61149"/>
            <a:ext cx="6858000" cy="24828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5770" y="1004713"/>
            <a:ext cx="5966460" cy="3735913"/>
          </a:xfrm>
        </p:spPr>
        <p:txBody>
          <a:bodyPr anchor="b">
            <a:normAutofit/>
          </a:bodyPr>
          <a:lstStyle>
            <a:lvl1pPr algn="r">
              <a:defRPr sz="3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5770" y="4855635"/>
            <a:ext cx="5966461" cy="1805512"/>
          </a:xfrm>
        </p:spPr>
        <p:txBody>
          <a:bodyPr>
            <a:normAutofit/>
          </a:bodyPr>
          <a:lstStyle>
            <a:lvl1pPr marL="0" indent="0" algn="r">
              <a:buNone/>
              <a:defRPr sz="165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171632" y="508002"/>
            <a:ext cx="1637348" cy="486833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5770" y="508002"/>
            <a:ext cx="3622992" cy="486833"/>
          </a:xfrm>
        </p:spPr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911850" y="508002"/>
            <a:ext cx="500380" cy="486833"/>
          </a:xfrm>
        </p:spPr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23027265"/>
      </p:ext>
    </p:extLst>
  </p:cSld>
  <p:clrMapOvr>
    <a:masterClrMapping/>
  </p:clrMapOvr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5771" y="2926080"/>
            <a:ext cx="2932934" cy="54254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1574" y="2926080"/>
            <a:ext cx="2930655" cy="54254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55817092"/>
      </p:ext>
    </p:extLst>
  </p:cSld>
  <p:clrMapOvr>
    <a:masterClrMapping/>
  </p:clrMapOvr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8775" y="1016000"/>
            <a:ext cx="4783455" cy="17272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5960" y="2911736"/>
            <a:ext cx="2762744" cy="1098549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5770" y="4176890"/>
            <a:ext cx="2932934" cy="41746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651764" y="2911736"/>
            <a:ext cx="2760466" cy="1098549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1574" y="4176890"/>
            <a:ext cx="2930656" cy="41746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52084289"/>
      </p:ext>
    </p:extLst>
  </p:cSld>
  <p:clrMapOvr>
    <a:masterClrMapping/>
  </p:clrMapOvr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56061599"/>
      </p:ext>
    </p:extLst>
  </p:cSld>
  <p:clrMapOvr>
    <a:masterClrMapping/>
  </p:clrMapOvr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42325182"/>
      </p:ext>
    </p:extLst>
  </p:cSld>
  <p:clrMapOvr>
    <a:masterClrMapping/>
  </p:clrMapOvr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5770" y="2032000"/>
            <a:ext cx="2314575" cy="213360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4650" y="995680"/>
            <a:ext cx="3497580" cy="73558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5770" y="4165600"/>
            <a:ext cx="2314575" cy="4185920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201319963"/>
      </p:ext>
    </p:extLst>
  </p:cSld>
  <p:clrMapOvr>
    <a:masterClrMapping/>
  </p:clrMapOvr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5770" y="2032000"/>
            <a:ext cx="3056798" cy="213360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658143" y="1001656"/>
            <a:ext cx="2755676" cy="7349864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5770" y="4165600"/>
            <a:ext cx="3056798" cy="4185920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67057600"/>
      </p:ext>
    </p:extLst>
  </p:cSld>
  <p:clrMapOvr>
    <a:masterClrMapping/>
  </p:clrMapOvr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5766" y="6263149"/>
            <a:ext cx="5967362" cy="1092473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5766" y="1302714"/>
            <a:ext cx="5962695" cy="454262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5770" y="7355621"/>
            <a:ext cx="5966460" cy="995899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04774783"/>
      </p:ext>
    </p:extLst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61149"/>
            <a:ext cx="6858000" cy="24828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5770" y="1004711"/>
            <a:ext cx="5966460" cy="3736623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4865512"/>
            <a:ext cx="5829300" cy="1774469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171632" y="508002"/>
            <a:ext cx="1637348" cy="486833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5770" y="508002"/>
            <a:ext cx="3622992" cy="486833"/>
          </a:xfrm>
        </p:spPr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911849" y="508002"/>
            <a:ext cx="500381" cy="486833"/>
          </a:xfrm>
        </p:spPr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218132321"/>
      </p:ext>
    </p:extLst>
  </p:cSld>
  <p:clrMapOvr>
    <a:masterClrMapping/>
  </p:clrMapOvr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61149"/>
            <a:ext cx="6858000" cy="24828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263" y="1004712"/>
            <a:ext cx="5710238" cy="3674979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733424" y="4679691"/>
            <a:ext cx="5395914" cy="5925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5566130"/>
            <a:ext cx="5834064" cy="1095020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171632" y="508002"/>
            <a:ext cx="1637348" cy="486833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5770" y="505918"/>
            <a:ext cx="3622992" cy="486833"/>
          </a:xfrm>
        </p:spPr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911849" y="508002"/>
            <a:ext cx="500381" cy="486833"/>
          </a:xfrm>
        </p:spPr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3" name="TextBox 12"/>
          <p:cNvSpPr txBox="1"/>
          <p:nvPr/>
        </p:nvSpPr>
        <p:spPr>
          <a:xfrm>
            <a:off x="173594" y="1076960"/>
            <a:ext cx="342900" cy="779701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10050" y="4028440"/>
            <a:ext cx="342900" cy="779701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78661062"/>
      </p:ext>
    </p:extLst>
  </p:cSld>
  <p:clrMapOvr>
    <a:masterClrMapping/>
  </p:clrMapOvr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61149"/>
            <a:ext cx="6858000" cy="24828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499604"/>
            <a:ext cx="5831087" cy="3349113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44" y="4864422"/>
            <a:ext cx="5830206" cy="1333180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171632" y="505180"/>
            <a:ext cx="1637348" cy="486833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5770" y="505180"/>
            <a:ext cx="3622992" cy="486833"/>
          </a:xfrm>
        </p:spPr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911849" y="508002"/>
            <a:ext cx="500381" cy="486833"/>
          </a:xfrm>
        </p:spPr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98261179"/>
      </p:ext>
    </p:extLst>
  </p:cSld>
  <p:clrMapOvr>
    <a:masterClrMapping/>
  </p:clrMapOvr>
  <p:hf hd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628776" y="1016001"/>
            <a:ext cx="4783454" cy="173848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445771" y="2936107"/>
            <a:ext cx="1920240" cy="823093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445770" y="3872753"/>
            <a:ext cx="1920240" cy="447877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476678" y="2935110"/>
            <a:ext cx="1920240" cy="835379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2475586" y="3872091"/>
            <a:ext cx="1920240" cy="447942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491989" y="2923821"/>
            <a:ext cx="1920240" cy="835379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4491990" y="3872753"/>
            <a:ext cx="1920240" cy="447877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97928736"/>
      </p:ext>
    </p:extLst>
  </p:cSld>
  <p:clrMapOvr>
    <a:masterClrMapping/>
  </p:clrMapOvr>
  <p:hf hd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628777" y="1016000"/>
            <a:ext cx="4786488" cy="17272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445770" y="5484454"/>
            <a:ext cx="1920240" cy="910353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45770" y="3108960"/>
            <a:ext cx="1920240" cy="2009733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445770" y="6394805"/>
            <a:ext cx="1920240" cy="1956716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468905" y="5484454"/>
            <a:ext cx="1920240" cy="910353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468904" y="3108960"/>
            <a:ext cx="1920240" cy="2013149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2468144" y="6394803"/>
            <a:ext cx="1920240" cy="1956716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495024" y="5484454"/>
            <a:ext cx="1920240" cy="910353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4495023" y="3108962"/>
            <a:ext cx="1920240" cy="2011892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4494954" y="6394801"/>
            <a:ext cx="1920240" cy="1956716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83731982"/>
      </p:ext>
    </p:extLst>
  </p:cSld>
  <p:clrMapOvr>
    <a:masterClrMapping/>
  </p:clrMapOvr>
  <p:hf hd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5770" y="2926080"/>
            <a:ext cx="5966460" cy="542544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941654841"/>
      </p:ext>
    </p:extLst>
  </p:cSld>
  <p:clrMapOvr>
    <a:masterClrMapping/>
  </p:clrMapOvr>
  <p:hf hdr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61149"/>
            <a:ext cx="6858000" cy="2482851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254942" y="996245"/>
            <a:ext cx="1157288" cy="5664900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5771" y="994835"/>
            <a:ext cx="4708526" cy="566630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171632" y="508002"/>
            <a:ext cx="1637348" cy="486833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5770" y="508002"/>
            <a:ext cx="3622992" cy="486833"/>
          </a:xfrm>
        </p:spPr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911849" y="508002"/>
            <a:ext cx="500381" cy="486833"/>
          </a:xfrm>
        </p:spPr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41696279"/>
      </p:ext>
    </p:extLst>
  </p:cSld>
  <p:clrMapOvr>
    <a:masterClrMapping/>
  </p:clrMapOvr>
  <p:hf hdr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EF799AA8-8B5E-4CF5-9975-99FDD726FFD3}"/>
              </a:ext>
            </a:extLst>
          </p:cNvPr>
          <p:cNvGrpSpPr/>
          <p:nvPr userDrawn="1"/>
        </p:nvGrpSpPr>
        <p:grpSpPr>
          <a:xfrm>
            <a:off x="1999692" y="0"/>
            <a:ext cx="2858616" cy="9144000"/>
            <a:chOff x="2157768" y="0"/>
            <a:chExt cx="2858616" cy="9144000"/>
          </a:xfrm>
        </p:grpSpPr>
        <p:pic>
          <p:nvPicPr>
            <p:cNvPr id="3" name="Graphic 2">
              <a:extLst>
                <a:ext uri="{FF2B5EF4-FFF2-40B4-BE49-F238E27FC236}">
                  <a16:creationId xmlns:a16="http://schemas.microsoft.com/office/drawing/2014/main" id="{4C5FBD76-8904-4E42-AE88-D512DA7052DA}"/>
                </a:ext>
              </a:extLst>
            </p:cNvPr>
            <p:cNvPicPr preferRelativeResize="0">
              <a:picLocks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157984" y="0"/>
              <a:ext cx="2858400" cy="2122490"/>
            </a:xfrm>
            <a:prstGeom prst="rect">
              <a:avLst/>
            </a:prstGeom>
          </p:spPr>
        </p:pic>
        <p:pic>
          <p:nvPicPr>
            <p:cNvPr id="4" name="Graphic 3">
              <a:extLst>
                <a:ext uri="{FF2B5EF4-FFF2-40B4-BE49-F238E27FC236}">
                  <a16:creationId xmlns:a16="http://schemas.microsoft.com/office/drawing/2014/main" id="{AA3BC40D-C194-4EEE-8E69-4ED4ECFDEBE8}"/>
                </a:ext>
              </a:extLst>
            </p:cNvPr>
            <p:cNvPicPr preferRelativeResize="0">
              <a:picLocks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157984" y="1992793"/>
              <a:ext cx="2858400" cy="1598400"/>
            </a:xfrm>
            <a:prstGeom prst="rect">
              <a:avLst/>
            </a:prstGeom>
          </p:spPr>
        </p:pic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CD689866-F1C0-4715-81BF-9196A55EDE9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157768" y="3434239"/>
              <a:ext cx="2854286" cy="1598400"/>
            </a:xfrm>
            <a:prstGeom prst="rect">
              <a:avLst/>
            </a:prstGeom>
          </p:spPr>
        </p:pic>
        <p:pic>
          <p:nvPicPr>
            <p:cNvPr id="61" name="Graphic 60">
              <a:extLst>
                <a:ext uri="{FF2B5EF4-FFF2-40B4-BE49-F238E27FC236}">
                  <a16:creationId xmlns:a16="http://schemas.microsoft.com/office/drawing/2014/main" id="{DF44A126-1FEE-452F-85E5-3E973F14245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157984" y="4873949"/>
              <a:ext cx="2854286" cy="1598400"/>
            </a:xfrm>
            <a:prstGeom prst="rect">
              <a:avLst/>
            </a:prstGeom>
          </p:spPr>
        </p:pic>
        <p:pic>
          <p:nvPicPr>
            <p:cNvPr id="62" name="Graphic 61">
              <a:extLst>
                <a:ext uri="{FF2B5EF4-FFF2-40B4-BE49-F238E27FC236}">
                  <a16:creationId xmlns:a16="http://schemas.microsoft.com/office/drawing/2014/main" id="{9F5B1665-7823-4B65-9CA6-373B04C106C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158200" y="6316234"/>
              <a:ext cx="2854286" cy="1598400"/>
            </a:xfrm>
            <a:prstGeom prst="rect">
              <a:avLst/>
            </a:prstGeom>
          </p:spPr>
        </p:pic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6516D51E-C5EF-493C-A49F-FA5A03131D58}"/>
                </a:ext>
              </a:extLst>
            </p:cNvPr>
            <p:cNvPicPr preferRelativeResize="0">
              <a:picLocks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3428568" y="7830000"/>
              <a:ext cx="1587600" cy="1314000"/>
            </a:xfrm>
            <a:prstGeom prst="rect">
              <a:avLst/>
            </a:prstGeom>
          </p:spPr>
        </p:pic>
      </p:grpSp>
      <p:pic>
        <p:nvPicPr>
          <p:cNvPr id="15" name="Graphic 14">
            <a:extLst>
              <a:ext uri="{FF2B5EF4-FFF2-40B4-BE49-F238E27FC236}">
                <a16:creationId xmlns:a16="http://schemas.microsoft.com/office/drawing/2014/main" id="{F6C46E00-3822-4C50-9645-1D8C321873EB}"/>
              </a:ext>
            </a:extLst>
          </p:cNvPr>
          <p:cNvPicPr preferRelativeResize="0">
            <a:picLocks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048635" y="-1"/>
            <a:ext cx="2757600" cy="2061999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806B0370-83C6-482C-A9C3-4659AB1E3CF0}"/>
              </a:ext>
            </a:extLst>
          </p:cNvPr>
          <p:cNvPicPr preferRelativeResize="0">
            <a:picLocks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2048635" y="2036065"/>
            <a:ext cx="2757600" cy="1498569"/>
          </a:xfrm>
          <a:prstGeom prst="rect">
            <a:avLst/>
          </a:prstGeom>
        </p:spPr>
      </p:pic>
      <p:pic>
        <p:nvPicPr>
          <p:cNvPr id="35" name="Graphic 34">
            <a:extLst>
              <a:ext uri="{FF2B5EF4-FFF2-40B4-BE49-F238E27FC236}">
                <a16:creationId xmlns:a16="http://schemas.microsoft.com/office/drawing/2014/main" id="{BC672D68-3DAD-4B79-95BD-57D7C75F60A1}"/>
              </a:ext>
            </a:extLst>
          </p:cNvPr>
          <p:cNvPicPr preferRelativeResize="0">
            <a:picLocks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2048635" y="3477556"/>
            <a:ext cx="2757600" cy="1497600"/>
          </a:xfrm>
          <a:prstGeom prst="rect">
            <a:avLst/>
          </a:prstGeom>
        </p:spPr>
      </p:pic>
      <p:pic>
        <p:nvPicPr>
          <p:cNvPr id="58" name="Graphic 57">
            <a:extLst>
              <a:ext uri="{FF2B5EF4-FFF2-40B4-BE49-F238E27FC236}">
                <a16:creationId xmlns:a16="http://schemas.microsoft.com/office/drawing/2014/main" id="{B8180608-A80A-409D-B02A-35C4F9DB1EC4}"/>
              </a:ext>
            </a:extLst>
          </p:cNvPr>
          <p:cNvPicPr preferRelativeResize="0">
            <a:picLocks/>
          </p:cNvPicPr>
          <p:nvPr userDrawn="1"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2048635" y="4915656"/>
            <a:ext cx="2757600" cy="1497600"/>
          </a:xfrm>
          <a:prstGeom prst="rect">
            <a:avLst/>
          </a:prstGeom>
        </p:spPr>
      </p:pic>
      <p:pic>
        <p:nvPicPr>
          <p:cNvPr id="71" name="Graphic 70">
            <a:extLst>
              <a:ext uri="{FF2B5EF4-FFF2-40B4-BE49-F238E27FC236}">
                <a16:creationId xmlns:a16="http://schemas.microsoft.com/office/drawing/2014/main" id="{0FF81C97-DE5D-4DFC-83AA-6F65EC3EB8F1}"/>
              </a:ext>
            </a:extLst>
          </p:cNvPr>
          <p:cNvPicPr preferRelativeResize="0">
            <a:picLocks/>
          </p:cNvPicPr>
          <p:nvPr userDrawn="1"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2048635" y="6365084"/>
            <a:ext cx="2757600" cy="1497600"/>
          </a:xfrm>
          <a:prstGeom prst="rect">
            <a:avLst/>
          </a:prstGeom>
        </p:spPr>
      </p:pic>
      <p:pic>
        <p:nvPicPr>
          <p:cNvPr id="90" name="Graphic 89">
            <a:extLst>
              <a:ext uri="{FF2B5EF4-FFF2-40B4-BE49-F238E27FC236}">
                <a16:creationId xmlns:a16="http://schemas.microsoft.com/office/drawing/2014/main" id="{C1A8DC0F-B0F0-4E15-9642-9FC080079EC4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3320892" y="7829986"/>
            <a:ext cx="1486800" cy="1308892"/>
          </a:xfrm>
          <a:prstGeom prst="rect">
            <a:avLst/>
          </a:prstGeom>
        </p:spPr>
      </p:pic>
      <p:pic>
        <p:nvPicPr>
          <p:cNvPr id="95" name="Picture 9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46BADA27-1431-44DB-AE87-0052CCA4FACD}"/>
              </a:ext>
            </a:extLst>
          </p:cNvPr>
          <p:cNvPicPr preferRelativeResize="0">
            <a:picLocks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2429739" y="936065"/>
            <a:ext cx="1416113" cy="1397770"/>
          </a:xfrm>
          <a:prstGeom prst="rect">
            <a:avLst/>
          </a:prstGeom>
        </p:spPr>
      </p:pic>
      <p:sp>
        <p:nvSpPr>
          <p:cNvPr id="96" name="Picture Placeholder 73">
            <a:extLst>
              <a:ext uri="{FF2B5EF4-FFF2-40B4-BE49-F238E27FC236}">
                <a16:creationId xmlns:a16="http://schemas.microsoft.com/office/drawing/2014/main" id="{F2FA5F01-5003-4089-BB04-B5F22F240915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2425631" y="918966"/>
            <a:ext cx="813600" cy="813600"/>
          </a:xfrm>
          <a:prstGeom prst="ellipse">
            <a:avLst/>
          </a:prstGeom>
          <a:solidFill>
            <a:schemeClr val="tx1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pic>
        <p:nvPicPr>
          <p:cNvPr id="97" name="Picture 96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3403E16F-BF67-4BC6-938B-B540E81E3B9A}"/>
              </a:ext>
            </a:extLst>
          </p:cNvPr>
          <p:cNvPicPr preferRelativeResize="0">
            <a:picLocks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2437955" y="2405424"/>
            <a:ext cx="1416113" cy="1397770"/>
          </a:xfrm>
          <a:prstGeom prst="rect">
            <a:avLst/>
          </a:prstGeom>
        </p:spPr>
      </p:pic>
      <p:sp>
        <p:nvSpPr>
          <p:cNvPr id="98" name="Picture Placeholder 73">
            <a:extLst>
              <a:ext uri="{FF2B5EF4-FFF2-40B4-BE49-F238E27FC236}">
                <a16:creationId xmlns:a16="http://schemas.microsoft.com/office/drawing/2014/main" id="{8ADA19E5-32D4-4E60-A2D3-18859AF0950E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2425631" y="2388325"/>
            <a:ext cx="813600" cy="813600"/>
          </a:xfrm>
          <a:prstGeom prst="ellipse">
            <a:avLst/>
          </a:prstGeom>
          <a:solidFill>
            <a:schemeClr val="tx1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pic>
        <p:nvPicPr>
          <p:cNvPr id="101" name="Picture 100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DA395262-84CF-4F06-A46D-2E49E941DE7D}"/>
              </a:ext>
            </a:extLst>
          </p:cNvPr>
          <p:cNvPicPr preferRelativeResize="0">
            <a:picLocks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2434351" y="3848851"/>
            <a:ext cx="1416113" cy="1397770"/>
          </a:xfrm>
          <a:prstGeom prst="rect">
            <a:avLst/>
          </a:prstGeom>
        </p:spPr>
      </p:pic>
      <p:sp>
        <p:nvSpPr>
          <p:cNvPr id="102" name="Picture Placeholder 73">
            <a:extLst>
              <a:ext uri="{FF2B5EF4-FFF2-40B4-BE49-F238E27FC236}">
                <a16:creationId xmlns:a16="http://schemas.microsoft.com/office/drawing/2014/main" id="{ECB2E69E-31AD-4FD8-9097-58BA78C1FD4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2425631" y="3831752"/>
            <a:ext cx="813600" cy="813600"/>
          </a:xfrm>
          <a:prstGeom prst="ellipse">
            <a:avLst/>
          </a:prstGeom>
          <a:solidFill>
            <a:schemeClr val="tx1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pic>
        <p:nvPicPr>
          <p:cNvPr id="105" name="Picture 10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E76A10D9-295C-442F-97E0-F3CE8AF40C1D}"/>
              </a:ext>
            </a:extLst>
          </p:cNvPr>
          <p:cNvPicPr preferRelativeResize="0">
            <a:picLocks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2437955" y="5292278"/>
            <a:ext cx="1416113" cy="1397770"/>
          </a:xfrm>
          <a:prstGeom prst="rect">
            <a:avLst/>
          </a:prstGeom>
        </p:spPr>
      </p:pic>
      <p:sp>
        <p:nvSpPr>
          <p:cNvPr id="106" name="Picture Placeholder 73">
            <a:extLst>
              <a:ext uri="{FF2B5EF4-FFF2-40B4-BE49-F238E27FC236}">
                <a16:creationId xmlns:a16="http://schemas.microsoft.com/office/drawing/2014/main" id="{01AFF473-1ADB-4A01-A1C6-CD802CBB0E8A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2425631" y="5275179"/>
            <a:ext cx="813600" cy="813600"/>
          </a:xfrm>
          <a:prstGeom prst="ellipse">
            <a:avLst/>
          </a:prstGeom>
          <a:solidFill>
            <a:schemeClr val="tx1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pic>
        <p:nvPicPr>
          <p:cNvPr id="109" name="Picture 10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C4DBEF57-0E51-47BA-BD9D-6D970FB2520C}"/>
              </a:ext>
            </a:extLst>
          </p:cNvPr>
          <p:cNvPicPr preferRelativeResize="0">
            <a:picLocks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2437955" y="6726482"/>
            <a:ext cx="1416113" cy="1397770"/>
          </a:xfrm>
          <a:prstGeom prst="rect">
            <a:avLst/>
          </a:prstGeom>
        </p:spPr>
      </p:pic>
      <p:sp>
        <p:nvSpPr>
          <p:cNvPr id="110" name="Picture Placeholder 73">
            <a:extLst>
              <a:ext uri="{FF2B5EF4-FFF2-40B4-BE49-F238E27FC236}">
                <a16:creationId xmlns:a16="http://schemas.microsoft.com/office/drawing/2014/main" id="{67025B7D-364F-4E77-84EE-93E1C3B8D9C1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2425631" y="6709383"/>
            <a:ext cx="813600" cy="813600"/>
          </a:xfrm>
          <a:prstGeom prst="ellipse">
            <a:avLst/>
          </a:prstGeom>
          <a:solidFill>
            <a:schemeClr val="tx1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pic>
        <p:nvPicPr>
          <p:cNvPr id="113" name="Graphic 112">
            <a:extLst>
              <a:ext uri="{FF2B5EF4-FFF2-40B4-BE49-F238E27FC236}">
                <a16:creationId xmlns:a16="http://schemas.microsoft.com/office/drawing/2014/main" id="{2C85FBDC-70FA-43E1-8F6D-59CCDB9A3E81}"/>
              </a:ext>
            </a:extLst>
          </p:cNvPr>
          <p:cNvPicPr preferRelativeResize="0">
            <a:picLocks/>
          </p:cNvPicPr>
          <p:nvPr userDrawn="1"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1681048" y="1249835"/>
            <a:ext cx="378000" cy="144000"/>
          </a:xfrm>
          <a:prstGeom prst="rect">
            <a:avLst/>
          </a:prstGeom>
        </p:spPr>
      </p:pic>
      <p:pic>
        <p:nvPicPr>
          <p:cNvPr id="114" name="Graphic 113">
            <a:extLst>
              <a:ext uri="{FF2B5EF4-FFF2-40B4-BE49-F238E27FC236}">
                <a16:creationId xmlns:a16="http://schemas.microsoft.com/office/drawing/2014/main" id="{AF1D5EFC-2A9F-40F0-84DE-9F12D7582A4A}"/>
              </a:ext>
            </a:extLst>
          </p:cNvPr>
          <p:cNvPicPr preferRelativeResize="0">
            <a:picLocks/>
          </p:cNvPicPr>
          <p:nvPr userDrawn="1"/>
        </p:nvPicPr>
        <p:blipFill>
          <a:blip r:embed="rId23"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1681048" y="2698235"/>
            <a:ext cx="378000" cy="144000"/>
          </a:xfrm>
          <a:prstGeom prst="rect">
            <a:avLst/>
          </a:prstGeom>
        </p:spPr>
      </p:pic>
      <p:pic>
        <p:nvPicPr>
          <p:cNvPr id="115" name="Graphic 114">
            <a:extLst>
              <a:ext uri="{FF2B5EF4-FFF2-40B4-BE49-F238E27FC236}">
                <a16:creationId xmlns:a16="http://schemas.microsoft.com/office/drawing/2014/main" id="{9BEC8EDD-AC8F-4413-8861-0EAAC6143EBF}"/>
              </a:ext>
            </a:extLst>
          </p:cNvPr>
          <p:cNvPicPr preferRelativeResize="0">
            <a:picLocks/>
          </p:cNvPicPr>
          <p:nvPr userDrawn="1"/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1681048" y="4146635"/>
            <a:ext cx="378000" cy="144000"/>
          </a:xfrm>
          <a:prstGeom prst="rect">
            <a:avLst/>
          </a:prstGeom>
        </p:spPr>
      </p:pic>
      <p:pic>
        <p:nvPicPr>
          <p:cNvPr id="116" name="Graphic 115">
            <a:extLst>
              <a:ext uri="{FF2B5EF4-FFF2-40B4-BE49-F238E27FC236}">
                <a16:creationId xmlns:a16="http://schemas.microsoft.com/office/drawing/2014/main" id="{65B8B11A-6D5B-4222-A3FA-9C529A333AB0}"/>
              </a:ext>
            </a:extLst>
          </p:cNvPr>
          <p:cNvPicPr preferRelativeResize="0">
            <a:picLocks/>
          </p:cNvPicPr>
          <p:nvPr userDrawn="1"/>
        </p:nvPicPr>
        <p:blipFill>
          <a:blip r:embed="rId27">
            <a:extLs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1681048" y="5595035"/>
            <a:ext cx="378000" cy="144000"/>
          </a:xfrm>
          <a:prstGeom prst="rect">
            <a:avLst/>
          </a:prstGeom>
        </p:spPr>
      </p:pic>
      <p:pic>
        <p:nvPicPr>
          <p:cNvPr id="117" name="Graphic 116">
            <a:extLst>
              <a:ext uri="{FF2B5EF4-FFF2-40B4-BE49-F238E27FC236}">
                <a16:creationId xmlns:a16="http://schemas.microsoft.com/office/drawing/2014/main" id="{DEF1451D-B6A1-4704-A941-E48FA3914715}"/>
              </a:ext>
            </a:extLst>
          </p:cNvPr>
          <p:cNvPicPr preferRelativeResize="0">
            <a:picLocks/>
          </p:cNvPicPr>
          <p:nvPr userDrawn="1"/>
        </p:nvPicPr>
        <p:blipFill>
          <a:blip r:embed="rId29">
            <a:extLst>
              <a:ext uri="{96DAC541-7B7A-43D3-8B79-37D633B846F1}">
                <asvg:svgBlip xmlns:asvg="http://schemas.microsoft.com/office/drawing/2016/SVG/main" r:embed="rId30"/>
              </a:ext>
            </a:extLst>
          </a:blip>
          <a:stretch>
            <a:fillRect/>
          </a:stretch>
        </p:blipFill>
        <p:spPr>
          <a:xfrm>
            <a:off x="1681048" y="7043434"/>
            <a:ext cx="378000" cy="144000"/>
          </a:xfrm>
          <a:prstGeom prst="rect">
            <a:avLst/>
          </a:prstGeom>
        </p:spPr>
      </p:pic>
      <p:sp>
        <p:nvSpPr>
          <p:cNvPr id="124" name="Title 123">
            <a:extLst>
              <a:ext uri="{FF2B5EF4-FFF2-40B4-BE49-F238E27FC236}">
                <a16:creationId xmlns:a16="http://schemas.microsoft.com/office/drawing/2014/main" id="{B3407580-EBB8-4AA5-B546-D1F3744C9C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5313" y="267973"/>
            <a:ext cx="2260112" cy="920153"/>
          </a:xfrm>
        </p:spPr>
        <p:txBody>
          <a:bodyPr lIns="0" tIns="0" rIns="0" bIns="0">
            <a:noAutofit/>
          </a:bodyPr>
          <a:lstStyle>
            <a:lvl1pPr algn="r">
              <a:defRPr sz="3100" b="1"/>
            </a:lvl1pPr>
          </a:lstStyle>
          <a:p>
            <a:r>
              <a:rPr lang="en-US" dirty="0"/>
              <a:t>PRODUCT</a:t>
            </a:r>
            <a:br>
              <a:rPr lang="en-US" dirty="0"/>
            </a:br>
            <a:r>
              <a:rPr lang="en-US" dirty="0"/>
              <a:t>ROADMAP</a:t>
            </a:r>
            <a:endParaRPr lang="ru-RU" dirty="0"/>
          </a:p>
        </p:txBody>
      </p:sp>
      <p:sp>
        <p:nvSpPr>
          <p:cNvPr id="126" name="Text Placeholder 125">
            <a:extLst>
              <a:ext uri="{FF2B5EF4-FFF2-40B4-BE49-F238E27FC236}">
                <a16:creationId xmlns:a16="http://schemas.microsoft.com/office/drawing/2014/main" id="{61E9C073-FC12-4172-943F-F20E258E608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167711" y="1895661"/>
            <a:ext cx="914400" cy="304102"/>
          </a:xfrm>
        </p:spPr>
        <p:txBody>
          <a:bodyPr>
            <a:noAutofit/>
          </a:bodyPr>
          <a:lstStyle>
            <a:lvl1pPr marL="0" indent="0" algn="l">
              <a:buNone/>
              <a:defRPr sz="1800" b="1">
                <a:latin typeface="+mj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 dirty="0"/>
              <a:t>20XX</a:t>
            </a:r>
            <a:endParaRPr lang="ru-RU" dirty="0"/>
          </a:p>
        </p:txBody>
      </p:sp>
      <p:sp>
        <p:nvSpPr>
          <p:cNvPr id="127" name="Text Placeholder 125">
            <a:extLst>
              <a:ext uri="{FF2B5EF4-FFF2-40B4-BE49-F238E27FC236}">
                <a16:creationId xmlns:a16="http://schemas.microsoft.com/office/drawing/2014/main" id="{0C7C304C-05C9-4DB2-B0B0-74D44D8D141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5170254" y="2204148"/>
            <a:ext cx="1407768" cy="638087"/>
          </a:xfrm>
        </p:spPr>
        <p:txBody>
          <a:bodyPr>
            <a:noAutofit/>
          </a:bodyPr>
          <a:lstStyle>
            <a:lvl1pPr marL="0" indent="0" algn="l">
              <a:buNone/>
              <a:defRPr sz="800" b="0">
                <a:solidFill>
                  <a:schemeClr val="tx2"/>
                </a:solidFill>
                <a:latin typeface="+mn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9" name="Text Placeholder 125">
            <a:extLst>
              <a:ext uri="{FF2B5EF4-FFF2-40B4-BE49-F238E27FC236}">
                <a16:creationId xmlns:a16="http://schemas.microsoft.com/office/drawing/2014/main" id="{F57246CD-9926-4879-B191-79E7A54314A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167711" y="3343572"/>
            <a:ext cx="914400" cy="304102"/>
          </a:xfrm>
        </p:spPr>
        <p:txBody>
          <a:bodyPr>
            <a:noAutofit/>
          </a:bodyPr>
          <a:lstStyle>
            <a:lvl1pPr marL="0" indent="0" algn="l">
              <a:buNone/>
              <a:defRPr sz="1800" b="1">
                <a:latin typeface="+mj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 dirty="0"/>
              <a:t>20XX</a:t>
            </a:r>
            <a:endParaRPr lang="ru-RU" dirty="0"/>
          </a:p>
        </p:txBody>
      </p:sp>
      <p:sp>
        <p:nvSpPr>
          <p:cNvPr id="130" name="Text Placeholder 125">
            <a:extLst>
              <a:ext uri="{FF2B5EF4-FFF2-40B4-BE49-F238E27FC236}">
                <a16:creationId xmlns:a16="http://schemas.microsoft.com/office/drawing/2014/main" id="{9936E90E-F2B3-4E38-B811-25ED33DA3A95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5170254" y="3652059"/>
            <a:ext cx="1407768" cy="638087"/>
          </a:xfrm>
        </p:spPr>
        <p:txBody>
          <a:bodyPr>
            <a:noAutofit/>
          </a:bodyPr>
          <a:lstStyle>
            <a:lvl1pPr marL="0" indent="0" algn="l">
              <a:buNone/>
              <a:defRPr sz="800" b="0">
                <a:solidFill>
                  <a:schemeClr val="tx2"/>
                </a:solidFill>
                <a:latin typeface="+mn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1" name="Text Placeholder 125">
            <a:extLst>
              <a:ext uri="{FF2B5EF4-FFF2-40B4-BE49-F238E27FC236}">
                <a16:creationId xmlns:a16="http://schemas.microsoft.com/office/drawing/2014/main" id="{09319DEE-EC4D-4A76-B160-394553CFA6C2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167711" y="4791483"/>
            <a:ext cx="914400" cy="304102"/>
          </a:xfrm>
        </p:spPr>
        <p:txBody>
          <a:bodyPr>
            <a:noAutofit/>
          </a:bodyPr>
          <a:lstStyle>
            <a:lvl1pPr marL="0" indent="0" algn="l">
              <a:buNone/>
              <a:defRPr sz="1800" b="1">
                <a:latin typeface="+mj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 dirty="0"/>
              <a:t>20XX</a:t>
            </a:r>
            <a:endParaRPr lang="ru-RU" dirty="0"/>
          </a:p>
        </p:txBody>
      </p:sp>
      <p:sp>
        <p:nvSpPr>
          <p:cNvPr id="132" name="Text Placeholder 125">
            <a:extLst>
              <a:ext uri="{FF2B5EF4-FFF2-40B4-BE49-F238E27FC236}">
                <a16:creationId xmlns:a16="http://schemas.microsoft.com/office/drawing/2014/main" id="{1FD9D20E-0961-46BE-87E2-F9C4F76B60C4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5170254" y="5099970"/>
            <a:ext cx="1407768" cy="638087"/>
          </a:xfrm>
        </p:spPr>
        <p:txBody>
          <a:bodyPr>
            <a:noAutofit/>
          </a:bodyPr>
          <a:lstStyle>
            <a:lvl1pPr marL="0" indent="0" algn="l">
              <a:buNone/>
              <a:defRPr sz="800" b="0">
                <a:solidFill>
                  <a:schemeClr val="tx2"/>
                </a:solidFill>
                <a:latin typeface="+mn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3" name="Text Placeholder 125">
            <a:extLst>
              <a:ext uri="{FF2B5EF4-FFF2-40B4-BE49-F238E27FC236}">
                <a16:creationId xmlns:a16="http://schemas.microsoft.com/office/drawing/2014/main" id="{43063DE6-06A7-4B93-A9B1-56B792F46218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167711" y="6239394"/>
            <a:ext cx="914400" cy="304102"/>
          </a:xfrm>
        </p:spPr>
        <p:txBody>
          <a:bodyPr>
            <a:noAutofit/>
          </a:bodyPr>
          <a:lstStyle>
            <a:lvl1pPr marL="0" indent="0" algn="l">
              <a:buNone/>
              <a:defRPr sz="1800" b="1">
                <a:latin typeface="+mj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 dirty="0"/>
              <a:t>20XX</a:t>
            </a:r>
            <a:endParaRPr lang="ru-RU" dirty="0"/>
          </a:p>
        </p:txBody>
      </p:sp>
      <p:sp>
        <p:nvSpPr>
          <p:cNvPr id="134" name="Text Placeholder 125">
            <a:extLst>
              <a:ext uri="{FF2B5EF4-FFF2-40B4-BE49-F238E27FC236}">
                <a16:creationId xmlns:a16="http://schemas.microsoft.com/office/drawing/2014/main" id="{CC35E657-25FD-4CFB-93D1-5D8FDFD4205C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5170254" y="6547881"/>
            <a:ext cx="1407768" cy="638087"/>
          </a:xfrm>
        </p:spPr>
        <p:txBody>
          <a:bodyPr>
            <a:noAutofit/>
          </a:bodyPr>
          <a:lstStyle>
            <a:lvl1pPr marL="0" indent="0" algn="l">
              <a:buNone/>
              <a:defRPr sz="800" b="0">
                <a:solidFill>
                  <a:schemeClr val="tx2"/>
                </a:solidFill>
                <a:latin typeface="+mn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5" name="Text Placeholder 125">
            <a:extLst>
              <a:ext uri="{FF2B5EF4-FFF2-40B4-BE49-F238E27FC236}">
                <a16:creationId xmlns:a16="http://schemas.microsoft.com/office/drawing/2014/main" id="{D4A639A1-4C42-4815-9CE3-2E8328F3658D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5167711" y="7687306"/>
            <a:ext cx="914400" cy="304102"/>
          </a:xfrm>
        </p:spPr>
        <p:txBody>
          <a:bodyPr>
            <a:noAutofit/>
          </a:bodyPr>
          <a:lstStyle>
            <a:lvl1pPr marL="0" indent="0" algn="l">
              <a:buNone/>
              <a:defRPr sz="1800" b="1">
                <a:latin typeface="+mj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 dirty="0"/>
              <a:t>20XX</a:t>
            </a:r>
            <a:endParaRPr lang="ru-RU" dirty="0"/>
          </a:p>
        </p:txBody>
      </p:sp>
      <p:sp>
        <p:nvSpPr>
          <p:cNvPr id="136" name="Text Placeholder 125">
            <a:extLst>
              <a:ext uri="{FF2B5EF4-FFF2-40B4-BE49-F238E27FC236}">
                <a16:creationId xmlns:a16="http://schemas.microsoft.com/office/drawing/2014/main" id="{B3269007-346F-4FD2-B1DF-C0ABF16C69E1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5170254" y="7995793"/>
            <a:ext cx="1407768" cy="638087"/>
          </a:xfrm>
        </p:spPr>
        <p:txBody>
          <a:bodyPr>
            <a:noAutofit/>
          </a:bodyPr>
          <a:lstStyle>
            <a:lvl1pPr marL="0" indent="0" algn="l">
              <a:buNone/>
              <a:defRPr sz="800" b="0">
                <a:solidFill>
                  <a:schemeClr val="tx2"/>
                </a:solidFill>
                <a:latin typeface="+mn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7" name="Text Placeholder 125">
            <a:extLst>
              <a:ext uri="{FF2B5EF4-FFF2-40B4-BE49-F238E27FC236}">
                <a16:creationId xmlns:a16="http://schemas.microsoft.com/office/drawing/2014/main" id="{2DD4B9A1-260C-47E9-85AF-839662A27B09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777302" y="1175082"/>
            <a:ext cx="914400" cy="304102"/>
          </a:xfrm>
        </p:spPr>
        <p:txBody>
          <a:bodyPr>
            <a:noAutofit/>
          </a:bodyPr>
          <a:lstStyle>
            <a:lvl1pPr marL="0" indent="0" algn="r">
              <a:buNone/>
              <a:defRPr sz="1800" b="1">
                <a:latin typeface="+mj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 dirty="0"/>
              <a:t>20XX</a:t>
            </a:r>
            <a:endParaRPr lang="ru-RU" dirty="0"/>
          </a:p>
        </p:txBody>
      </p:sp>
      <p:sp>
        <p:nvSpPr>
          <p:cNvPr id="138" name="Text Placeholder 125">
            <a:extLst>
              <a:ext uri="{FF2B5EF4-FFF2-40B4-BE49-F238E27FC236}">
                <a16:creationId xmlns:a16="http://schemas.microsoft.com/office/drawing/2014/main" id="{1DDF711E-F1E1-4741-BED9-423C39E062A1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283934" y="1479193"/>
            <a:ext cx="1407768" cy="638087"/>
          </a:xfrm>
        </p:spPr>
        <p:txBody>
          <a:bodyPr>
            <a:noAutofit/>
          </a:bodyPr>
          <a:lstStyle>
            <a:lvl1pPr marL="0" indent="0" algn="r">
              <a:buNone/>
              <a:defRPr sz="800" b="0">
                <a:solidFill>
                  <a:schemeClr val="tx2"/>
                </a:solidFill>
                <a:latin typeface="+mn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9" name="Text Placeholder 125">
            <a:extLst>
              <a:ext uri="{FF2B5EF4-FFF2-40B4-BE49-F238E27FC236}">
                <a16:creationId xmlns:a16="http://schemas.microsoft.com/office/drawing/2014/main" id="{77BB882E-219A-476E-8B3E-23001520D76E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77302" y="2627477"/>
            <a:ext cx="914400" cy="304102"/>
          </a:xfrm>
        </p:spPr>
        <p:txBody>
          <a:bodyPr>
            <a:noAutofit/>
          </a:bodyPr>
          <a:lstStyle>
            <a:lvl1pPr marL="0" indent="0" algn="r">
              <a:buNone/>
              <a:defRPr sz="1800" b="1">
                <a:latin typeface="+mj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 dirty="0"/>
              <a:t>20XX</a:t>
            </a:r>
            <a:endParaRPr lang="ru-RU" dirty="0"/>
          </a:p>
        </p:txBody>
      </p:sp>
      <p:sp>
        <p:nvSpPr>
          <p:cNvPr id="140" name="Text Placeholder 125">
            <a:extLst>
              <a:ext uri="{FF2B5EF4-FFF2-40B4-BE49-F238E27FC236}">
                <a16:creationId xmlns:a16="http://schemas.microsoft.com/office/drawing/2014/main" id="{89DFFD7A-9DD2-44B5-99C2-25902B382824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>
          <a:xfrm>
            <a:off x="283934" y="2931588"/>
            <a:ext cx="1407768" cy="638087"/>
          </a:xfrm>
        </p:spPr>
        <p:txBody>
          <a:bodyPr>
            <a:noAutofit/>
          </a:bodyPr>
          <a:lstStyle>
            <a:lvl1pPr marL="0" indent="0" algn="r">
              <a:buNone/>
              <a:defRPr sz="800" b="0">
                <a:solidFill>
                  <a:schemeClr val="tx2"/>
                </a:solidFill>
                <a:latin typeface="+mn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1" name="Text Placeholder 125">
            <a:extLst>
              <a:ext uri="{FF2B5EF4-FFF2-40B4-BE49-F238E27FC236}">
                <a16:creationId xmlns:a16="http://schemas.microsoft.com/office/drawing/2014/main" id="{F30C0AAF-6652-4351-8462-0E29AB699244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777302" y="4079872"/>
            <a:ext cx="914400" cy="304102"/>
          </a:xfrm>
        </p:spPr>
        <p:txBody>
          <a:bodyPr>
            <a:noAutofit/>
          </a:bodyPr>
          <a:lstStyle>
            <a:lvl1pPr marL="0" indent="0" algn="r">
              <a:buNone/>
              <a:defRPr sz="1800" b="1">
                <a:latin typeface="+mj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 dirty="0"/>
              <a:t>20XX</a:t>
            </a:r>
            <a:endParaRPr lang="ru-RU" dirty="0"/>
          </a:p>
        </p:txBody>
      </p:sp>
      <p:sp>
        <p:nvSpPr>
          <p:cNvPr id="142" name="Text Placeholder 125">
            <a:extLst>
              <a:ext uri="{FF2B5EF4-FFF2-40B4-BE49-F238E27FC236}">
                <a16:creationId xmlns:a16="http://schemas.microsoft.com/office/drawing/2014/main" id="{CD8B9314-7C43-4A64-BE27-81EC4D690E96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>
          <a:xfrm>
            <a:off x="283934" y="4383983"/>
            <a:ext cx="1407768" cy="638087"/>
          </a:xfrm>
        </p:spPr>
        <p:txBody>
          <a:bodyPr>
            <a:noAutofit/>
          </a:bodyPr>
          <a:lstStyle>
            <a:lvl1pPr marL="0" indent="0" algn="r">
              <a:buNone/>
              <a:defRPr sz="800" b="0">
                <a:solidFill>
                  <a:schemeClr val="tx2"/>
                </a:solidFill>
                <a:latin typeface="+mn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3" name="Text Placeholder 125">
            <a:extLst>
              <a:ext uri="{FF2B5EF4-FFF2-40B4-BE49-F238E27FC236}">
                <a16:creationId xmlns:a16="http://schemas.microsoft.com/office/drawing/2014/main" id="{76C8DAF6-BCAA-4A6A-8584-CBACCC55D4A9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777302" y="5532268"/>
            <a:ext cx="914400" cy="304102"/>
          </a:xfrm>
        </p:spPr>
        <p:txBody>
          <a:bodyPr>
            <a:noAutofit/>
          </a:bodyPr>
          <a:lstStyle>
            <a:lvl1pPr marL="0" indent="0" algn="r">
              <a:buNone/>
              <a:defRPr sz="1800" b="1">
                <a:latin typeface="+mj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 dirty="0"/>
              <a:t>20XX</a:t>
            </a:r>
            <a:endParaRPr lang="ru-RU" dirty="0"/>
          </a:p>
        </p:txBody>
      </p:sp>
      <p:sp>
        <p:nvSpPr>
          <p:cNvPr id="144" name="Text Placeholder 125">
            <a:extLst>
              <a:ext uri="{FF2B5EF4-FFF2-40B4-BE49-F238E27FC236}">
                <a16:creationId xmlns:a16="http://schemas.microsoft.com/office/drawing/2014/main" id="{67BC4A97-C4FB-421D-94A4-6782498E5DBE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>
          <a:xfrm>
            <a:off x="283934" y="5836379"/>
            <a:ext cx="1407768" cy="638087"/>
          </a:xfrm>
        </p:spPr>
        <p:txBody>
          <a:bodyPr>
            <a:noAutofit/>
          </a:bodyPr>
          <a:lstStyle>
            <a:lvl1pPr marL="0" indent="0" algn="r">
              <a:buNone/>
              <a:defRPr sz="800" b="0">
                <a:solidFill>
                  <a:schemeClr val="tx2"/>
                </a:solidFill>
                <a:latin typeface="+mn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5" name="Text Placeholder 125">
            <a:extLst>
              <a:ext uri="{FF2B5EF4-FFF2-40B4-BE49-F238E27FC236}">
                <a16:creationId xmlns:a16="http://schemas.microsoft.com/office/drawing/2014/main" id="{0E9F45AE-C3A2-491A-B767-3DDAD7726AFE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777302" y="6984664"/>
            <a:ext cx="914400" cy="304102"/>
          </a:xfrm>
        </p:spPr>
        <p:txBody>
          <a:bodyPr>
            <a:noAutofit/>
          </a:bodyPr>
          <a:lstStyle>
            <a:lvl1pPr marL="0" indent="0" algn="r">
              <a:buNone/>
              <a:defRPr sz="1800" b="1">
                <a:latin typeface="+mj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 dirty="0"/>
              <a:t>20XX</a:t>
            </a:r>
            <a:endParaRPr lang="ru-RU" dirty="0"/>
          </a:p>
        </p:txBody>
      </p:sp>
      <p:sp>
        <p:nvSpPr>
          <p:cNvPr id="146" name="Text Placeholder 125">
            <a:extLst>
              <a:ext uri="{FF2B5EF4-FFF2-40B4-BE49-F238E27FC236}">
                <a16:creationId xmlns:a16="http://schemas.microsoft.com/office/drawing/2014/main" id="{C6C593EB-C5A3-477B-AF33-06A1FC9C2D5A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283934" y="7288775"/>
            <a:ext cx="1407768" cy="638087"/>
          </a:xfrm>
        </p:spPr>
        <p:txBody>
          <a:bodyPr>
            <a:noAutofit/>
          </a:bodyPr>
          <a:lstStyle>
            <a:lvl1pPr marL="0" indent="0" algn="r">
              <a:buNone/>
              <a:defRPr sz="800" b="0">
                <a:solidFill>
                  <a:schemeClr val="tx2"/>
                </a:solidFill>
                <a:latin typeface="+mn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8" name="Text Placeholder 125">
            <a:extLst>
              <a:ext uri="{FF2B5EF4-FFF2-40B4-BE49-F238E27FC236}">
                <a16:creationId xmlns:a16="http://schemas.microsoft.com/office/drawing/2014/main" id="{1BAD5442-3EEA-4CC9-8722-EE38EFAB42A4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284434" y="7976772"/>
            <a:ext cx="1407768" cy="827894"/>
          </a:xfrm>
        </p:spPr>
        <p:txBody>
          <a:bodyPr>
            <a:noAutofit/>
          </a:bodyPr>
          <a:lstStyle>
            <a:lvl1pPr marL="0" indent="0" algn="l">
              <a:buNone/>
              <a:defRPr sz="3100" b="1">
                <a:latin typeface="+mj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 dirty="0"/>
              <a:t>20XX</a:t>
            </a:r>
            <a:br>
              <a:rPr lang="en-US" dirty="0"/>
            </a:br>
            <a:r>
              <a:rPr lang="en-US" dirty="0"/>
              <a:t>20YY</a:t>
            </a:r>
            <a:endParaRPr lang="ru-RU" dirty="0"/>
          </a:p>
        </p:txBody>
      </p:sp>
      <p:pic>
        <p:nvPicPr>
          <p:cNvPr id="151" name="Graphic 150">
            <a:extLst>
              <a:ext uri="{FF2B5EF4-FFF2-40B4-BE49-F238E27FC236}">
                <a16:creationId xmlns:a16="http://schemas.microsoft.com/office/drawing/2014/main" id="{6E7D6CD0-B65D-490C-BB82-4F861318EB09}"/>
              </a:ext>
            </a:extLst>
          </p:cNvPr>
          <p:cNvPicPr>
            <a:picLocks noChangeAspect="1"/>
          </p:cNvPicPr>
          <p:nvPr userDrawn="1"/>
        </p:nvPicPr>
        <p:blipFill>
          <a:blip r:embed="rId31">
            <a:extLs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1442107" y="8390719"/>
            <a:ext cx="86400" cy="86400"/>
          </a:xfrm>
          <a:prstGeom prst="rect">
            <a:avLst/>
          </a:prstGeom>
        </p:spPr>
      </p:pic>
      <p:pic>
        <p:nvPicPr>
          <p:cNvPr id="152" name="Graphic 151">
            <a:extLst>
              <a:ext uri="{FF2B5EF4-FFF2-40B4-BE49-F238E27FC236}">
                <a16:creationId xmlns:a16="http://schemas.microsoft.com/office/drawing/2014/main" id="{1B7EC4F3-1509-4925-BD92-54C58B32BD9F}"/>
              </a:ext>
            </a:extLst>
          </p:cNvPr>
          <p:cNvPicPr preferRelativeResize="0">
            <a:picLocks noChangeAspect="1"/>
          </p:cNvPicPr>
          <p:nvPr userDrawn="1"/>
        </p:nvPicPr>
        <p:blipFill>
          <a:blip r:embed="rId33">
            <a:extLst>
              <a:ext uri="{96DAC541-7B7A-43D3-8B79-37D633B846F1}">
                <asvg:svgBlip xmlns:asvg="http://schemas.microsoft.com/office/drawing/2016/SVG/main" r:embed="rId34"/>
              </a:ext>
            </a:extLst>
          </a:blip>
          <a:stretch>
            <a:fillRect/>
          </a:stretch>
        </p:blipFill>
        <p:spPr>
          <a:xfrm>
            <a:off x="2145600" y="0"/>
            <a:ext cx="2566800" cy="2060368"/>
          </a:xfrm>
          <a:prstGeom prst="rect">
            <a:avLst/>
          </a:prstGeom>
        </p:spPr>
      </p:pic>
      <p:sp>
        <p:nvSpPr>
          <p:cNvPr id="162" name="Picture Placeholder 161">
            <a:extLst>
              <a:ext uri="{FF2B5EF4-FFF2-40B4-BE49-F238E27FC236}">
                <a16:creationId xmlns:a16="http://schemas.microsoft.com/office/drawing/2014/main" id="{F870B909-72EA-4D59-9577-5B30CD8BAECC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1256502" y="768704"/>
            <a:ext cx="439200" cy="4392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6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163" name="Picture Placeholder 161">
            <a:extLst>
              <a:ext uri="{FF2B5EF4-FFF2-40B4-BE49-F238E27FC236}">
                <a16:creationId xmlns:a16="http://schemas.microsoft.com/office/drawing/2014/main" id="{CDA0B0E1-512A-4F96-9FDF-B4DA609D921F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1256502" y="2214104"/>
            <a:ext cx="439200" cy="4392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6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164" name="Picture Placeholder 161">
            <a:extLst>
              <a:ext uri="{FF2B5EF4-FFF2-40B4-BE49-F238E27FC236}">
                <a16:creationId xmlns:a16="http://schemas.microsoft.com/office/drawing/2014/main" id="{048F318E-3204-4389-942D-101D5836C9D8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1256502" y="3659504"/>
            <a:ext cx="439200" cy="4392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6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165" name="Picture Placeholder 161">
            <a:extLst>
              <a:ext uri="{FF2B5EF4-FFF2-40B4-BE49-F238E27FC236}">
                <a16:creationId xmlns:a16="http://schemas.microsoft.com/office/drawing/2014/main" id="{2CCFF41C-8ABD-40A6-B8DE-716AC102A4E1}"/>
              </a:ext>
            </a:extLst>
          </p:cNvPr>
          <p:cNvSpPr>
            <a:spLocks noGrp="1"/>
          </p:cNvSpPr>
          <p:nvPr>
            <p:ph type="pic" sz="quarter" idx="53"/>
          </p:nvPr>
        </p:nvSpPr>
        <p:spPr>
          <a:xfrm>
            <a:off x="1256502" y="5104904"/>
            <a:ext cx="439200" cy="4392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6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166" name="Picture Placeholder 161">
            <a:extLst>
              <a:ext uri="{FF2B5EF4-FFF2-40B4-BE49-F238E27FC236}">
                <a16:creationId xmlns:a16="http://schemas.microsoft.com/office/drawing/2014/main" id="{BD4BA0D9-906A-4550-921F-8DEF8B5F67F5}"/>
              </a:ext>
            </a:extLst>
          </p:cNvPr>
          <p:cNvSpPr>
            <a:spLocks noGrp="1"/>
          </p:cNvSpPr>
          <p:nvPr>
            <p:ph type="pic" sz="quarter" idx="54"/>
          </p:nvPr>
        </p:nvSpPr>
        <p:spPr>
          <a:xfrm>
            <a:off x="1256502" y="6550306"/>
            <a:ext cx="439200" cy="4392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6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167" name="Picture Placeholder 161">
            <a:extLst>
              <a:ext uri="{FF2B5EF4-FFF2-40B4-BE49-F238E27FC236}">
                <a16:creationId xmlns:a16="http://schemas.microsoft.com/office/drawing/2014/main" id="{38A03188-2028-4987-8540-3F92BAA01C04}"/>
              </a:ext>
            </a:extLst>
          </p:cNvPr>
          <p:cNvSpPr>
            <a:spLocks noGrp="1"/>
          </p:cNvSpPr>
          <p:nvPr>
            <p:ph type="pic" sz="quarter" idx="55"/>
          </p:nvPr>
        </p:nvSpPr>
        <p:spPr>
          <a:xfrm>
            <a:off x="5170254" y="1466154"/>
            <a:ext cx="439200" cy="4392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6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168" name="Picture Placeholder 161">
            <a:extLst>
              <a:ext uri="{FF2B5EF4-FFF2-40B4-BE49-F238E27FC236}">
                <a16:creationId xmlns:a16="http://schemas.microsoft.com/office/drawing/2014/main" id="{E852A18B-1B0E-4D14-A3B5-90901651D9AD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5170254" y="2911554"/>
            <a:ext cx="439200" cy="4392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6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169" name="Picture Placeholder 161">
            <a:extLst>
              <a:ext uri="{FF2B5EF4-FFF2-40B4-BE49-F238E27FC236}">
                <a16:creationId xmlns:a16="http://schemas.microsoft.com/office/drawing/2014/main" id="{E3CBC1C2-A558-473B-B432-5EA0DF907D4F}"/>
              </a:ext>
            </a:extLst>
          </p:cNvPr>
          <p:cNvSpPr>
            <a:spLocks noGrp="1"/>
          </p:cNvSpPr>
          <p:nvPr>
            <p:ph type="pic" sz="quarter" idx="57"/>
          </p:nvPr>
        </p:nvSpPr>
        <p:spPr>
          <a:xfrm>
            <a:off x="5170254" y="4356954"/>
            <a:ext cx="439200" cy="4392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6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170" name="Picture Placeholder 161">
            <a:extLst>
              <a:ext uri="{FF2B5EF4-FFF2-40B4-BE49-F238E27FC236}">
                <a16:creationId xmlns:a16="http://schemas.microsoft.com/office/drawing/2014/main" id="{4DE9035A-302D-4F90-9635-EFCB5C1CA7B5}"/>
              </a:ext>
            </a:extLst>
          </p:cNvPr>
          <p:cNvSpPr>
            <a:spLocks noGrp="1"/>
          </p:cNvSpPr>
          <p:nvPr>
            <p:ph type="pic" sz="quarter" idx="58"/>
          </p:nvPr>
        </p:nvSpPr>
        <p:spPr>
          <a:xfrm>
            <a:off x="5170254" y="5802354"/>
            <a:ext cx="439200" cy="4392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6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171" name="Picture Placeholder 161">
            <a:extLst>
              <a:ext uri="{FF2B5EF4-FFF2-40B4-BE49-F238E27FC236}">
                <a16:creationId xmlns:a16="http://schemas.microsoft.com/office/drawing/2014/main" id="{E3AC4923-7437-4A2F-9E25-AF9781EC54AB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>
          <a:xfrm>
            <a:off x="5170254" y="7247756"/>
            <a:ext cx="439200" cy="4392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6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pic>
        <p:nvPicPr>
          <p:cNvPr id="178" name="Graphic 177">
            <a:extLst>
              <a:ext uri="{FF2B5EF4-FFF2-40B4-BE49-F238E27FC236}">
                <a16:creationId xmlns:a16="http://schemas.microsoft.com/office/drawing/2014/main" id="{3149A7F4-4CDA-4E4A-8A0E-916FFE64A687}"/>
              </a:ext>
            </a:extLst>
          </p:cNvPr>
          <p:cNvPicPr preferRelativeResize="0">
            <a:picLocks/>
          </p:cNvPicPr>
          <p:nvPr userDrawn="1"/>
        </p:nvPicPr>
        <p:blipFill>
          <a:blip r:embed="rId35">
            <a:extLst>
              <a:ext uri="{96DAC541-7B7A-43D3-8B79-37D633B846F1}">
                <asvg:svgBlip xmlns:asvg="http://schemas.microsoft.com/office/drawing/2016/SVG/main" r:embed="rId36"/>
              </a:ext>
            </a:extLst>
          </a:blip>
          <a:stretch>
            <a:fillRect/>
          </a:stretch>
        </p:blipFill>
        <p:spPr>
          <a:xfrm>
            <a:off x="4579416" y="1979319"/>
            <a:ext cx="594000" cy="144000"/>
          </a:xfrm>
          <a:prstGeom prst="rect">
            <a:avLst/>
          </a:prstGeom>
        </p:spPr>
      </p:pic>
      <p:pic>
        <p:nvPicPr>
          <p:cNvPr id="179" name="Graphic 178">
            <a:extLst>
              <a:ext uri="{FF2B5EF4-FFF2-40B4-BE49-F238E27FC236}">
                <a16:creationId xmlns:a16="http://schemas.microsoft.com/office/drawing/2014/main" id="{16F8F551-DF22-4154-9160-E3D1BE3ED58B}"/>
              </a:ext>
            </a:extLst>
          </p:cNvPr>
          <p:cNvPicPr preferRelativeResize="0">
            <a:picLocks/>
          </p:cNvPicPr>
          <p:nvPr userDrawn="1"/>
        </p:nvPicPr>
        <p:blipFill>
          <a:blip r:embed="rId37">
            <a:extLst>
              <a:ext uri="{96DAC541-7B7A-43D3-8B79-37D633B846F1}">
                <asvg:svgBlip xmlns:asvg="http://schemas.microsoft.com/office/drawing/2016/SVG/main" r:embed="rId38"/>
              </a:ext>
            </a:extLst>
          </a:blip>
          <a:stretch>
            <a:fillRect/>
          </a:stretch>
        </p:blipFill>
        <p:spPr>
          <a:xfrm>
            <a:off x="4579416" y="3417350"/>
            <a:ext cx="594000" cy="144000"/>
          </a:xfrm>
          <a:prstGeom prst="rect">
            <a:avLst/>
          </a:prstGeom>
        </p:spPr>
      </p:pic>
      <p:pic>
        <p:nvPicPr>
          <p:cNvPr id="180" name="Graphic 179">
            <a:extLst>
              <a:ext uri="{FF2B5EF4-FFF2-40B4-BE49-F238E27FC236}">
                <a16:creationId xmlns:a16="http://schemas.microsoft.com/office/drawing/2014/main" id="{DFAB86E6-909B-4AA9-8F44-2A7709C04949}"/>
              </a:ext>
            </a:extLst>
          </p:cNvPr>
          <p:cNvPicPr preferRelativeResize="0">
            <a:picLocks/>
          </p:cNvPicPr>
          <p:nvPr userDrawn="1"/>
        </p:nvPicPr>
        <p:blipFill>
          <a:blip r:embed="rId39">
            <a:extLst>
              <a:ext uri="{96DAC541-7B7A-43D3-8B79-37D633B846F1}">
                <asvg:svgBlip xmlns:asvg="http://schemas.microsoft.com/office/drawing/2016/SVG/main" r:embed="rId40"/>
              </a:ext>
            </a:extLst>
          </a:blip>
          <a:stretch>
            <a:fillRect/>
          </a:stretch>
        </p:blipFill>
        <p:spPr>
          <a:xfrm>
            <a:off x="4579416" y="4866034"/>
            <a:ext cx="594000" cy="144000"/>
          </a:xfrm>
          <a:prstGeom prst="rect">
            <a:avLst/>
          </a:prstGeom>
        </p:spPr>
      </p:pic>
      <p:pic>
        <p:nvPicPr>
          <p:cNvPr id="157" name="Graphic 156">
            <a:extLst>
              <a:ext uri="{FF2B5EF4-FFF2-40B4-BE49-F238E27FC236}">
                <a16:creationId xmlns:a16="http://schemas.microsoft.com/office/drawing/2014/main" id="{12B89D1D-8F9E-48DE-B231-5DDE8D36E103}"/>
              </a:ext>
            </a:extLst>
          </p:cNvPr>
          <p:cNvPicPr>
            <a:picLocks noChangeAspect="1"/>
          </p:cNvPicPr>
          <p:nvPr userDrawn="1"/>
        </p:nvPicPr>
        <p:blipFill>
          <a:blip r:embed="rId41">
            <a:extLst>
              <a:ext uri="{96DAC541-7B7A-43D3-8B79-37D633B846F1}">
                <asvg:svgBlip xmlns:asvg="http://schemas.microsoft.com/office/drawing/2016/SVG/main" r:embed="rId42"/>
              </a:ext>
            </a:extLst>
          </a:blip>
          <a:stretch>
            <a:fillRect/>
          </a:stretch>
        </p:blipFill>
        <p:spPr>
          <a:xfrm>
            <a:off x="2152832" y="5009312"/>
            <a:ext cx="2566800" cy="1385056"/>
          </a:xfrm>
          <a:prstGeom prst="rect">
            <a:avLst/>
          </a:prstGeom>
        </p:spPr>
      </p:pic>
      <p:pic>
        <p:nvPicPr>
          <p:cNvPr id="153" name="Graphic 152">
            <a:extLst>
              <a:ext uri="{FF2B5EF4-FFF2-40B4-BE49-F238E27FC236}">
                <a16:creationId xmlns:a16="http://schemas.microsoft.com/office/drawing/2014/main" id="{4158ADA4-93AF-432F-98CD-D9F668C98B75}"/>
              </a:ext>
            </a:extLst>
          </p:cNvPr>
          <p:cNvPicPr>
            <a:picLocks noChangeAspect="1"/>
          </p:cNvPicPr>
          <p:nvPr userDrawn="1"/>
        </p:nvPicPr>
        <p:blipFill>
          <a:blip r:embed="rId41">
            <a:extLst>
              <a:ext uri="{96DAC541-7B7A-43D3-8B79-37D633B846F1}">
                <asvg:svgBlip xmlns:asvg="http://schemas.microsoft.com/office/drawing/2016/SVG/main" r:embed="rId42"/>
              </a:ext>
            </a:extLst>
          </a:blip>
          <a:stretch>
            <a:fillRect/>
          </a:stretch>
        </p:blipFill>
        <p:spPr>
          <a:xfrm>
            <a:off x="2148738" y="3555065"/>
            <a:ext cx="2566800" cy="1385056"/>
          </a:xfrm>
          <a:prstGeom prst="rect">
            <a:avLst/>
          </a:prstGeom>
        </p:spPr>
      </p:pic>
      <p:pic>
        <p:nvPicPr>
          <p:cNvPr id="99" name="Picture 9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032C3018-06F9-4DE4-BFE6-0E9FCBBDABEE}"/>
              </a:ext>
            </a:extLst>
          </p:cNvPr>
          <p:cNvPicPr preferRelativeResize="0">
            <a:picLocks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3640875" y="3107912"/>
            <a:ext cx="1416113" cy="1397770"/>
          </a:xfrm>
          <a:prstGeom prst="rect">
            <a:avLst/>
          </a:prstGeom>
        </p:spPr>
      </p:pic>
      <p:sp>
        <p:nvSpPr>
          <p:cNvPr id="100" name="Picture Placeholder 73">
            <a:extLst>
              <a:ext uri="{FF2B5EF4-FFF2-40B4-BE49-F238E27FC236}">
                <a16:creationId xmlns:a16="http://schemas.microsoft.com/office/drawing/2014/main" id="{A87F9CD2-C878-4F63-863E-C34F056E00C4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3631876" y="3090813"/>
            <a:ext cx="813600" cy="813600"/>
          </a:xfrm>
          <a:prstGeom prst="ellipse">
            <a:avLst/>
          </a:prstGeom>
          <a:solidFill>
            <a:schemeClr val="tx1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pic>
        <p:nvPicPr>
          <p:cNvPr id="103" name="Picture 102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4AFB5FB4-1CBF-4F80-A9F9-873851BF8A1B}"/>
              </a:ext>
            </a:extLst>
          </p:cNvPr>
          <p:cNvPicPr preferRelativeResize="0">
            <a:picLocks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3649091" y="4547626"/>
            <a:ext cx="1416113" cy="1397770"/>
          </a:xfrm>
          <a:prstGeom prst="rect">
            <a:avLst/>
          </a:prstGeom>
        </p:spPr>
      </p:pic>
      <p:sp>
        <p:nvSpPr>
          <p:cNvPr id="104" name="Picture Placeholder 73">
            <a:extLst>
              <a:ext uri="{FF2B5EF4-FFF2-40B4-BE49-F238E27FC236}">
                <a16:creationId xmlns:a16="http://schemas.microsoft.com/office/drawing/2014/main" id="{9F0D59E8-AB95-48A3-A6C7-D58CFAD149A4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3631876" y="4530527"/>
            <a:ext cx="813600" cy="813600"/>
          </a:xfrm>
          <a:prstGeom prst="ellipse">
            <a:avLst/>
          </a:prstGeom>
          <a:solidFill>
            <a:schemeClr val="tx1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pic>
        <p:nvPicPr>
          <p:cNvPr id="181" name="Graphic 180">
            <a:extLst>
              <a:ext uri="{FF2B5EF4-FFF2-40B4-BE49-F238E27FC236}">
                <a16:creationId xmlns:a16="http://schemas.microsoft.com/office/drawing/2014/main" id="{9E752783-DDE2-44F7-B86A-1EF50472DCD7}"/>
              </a:ext>
            </a:extLst>
          </p:cNvPr>
          <p:cNvPicPr preferRelativeResize="0">
            <a:picLocks/>
          </p:cNvPicPr>
          <p:nvPr userDrawn="1"/>
        </p:nvPicPr>
        <p:blipFill>
          <a:blip r:embed="rId43">
            <a:extLst>
              <a:ext uri="{96DAC541-7B7A-43D3-8B79-37D633B846F1}">
                <asvg:svgBlip xmlns:asvg="http://schemas.microsoft.com/office/drawing/2016/SVG/main" r:embed="rId44"/>
              </a:ext>
            </a:extLst>
          </a:blip>
          <a:stretch>
            <a:fillRect/>
          </a:stretch>
        </p:blipFill>
        <p:spPr>
          <a:xfrm>
            <a:off x="4579416" y="6317529"/>
            <a:ext cx="594000" cy="144000"/>
          </a:xfrm>
          <a:prstGeom prst="rect">
            <a:avLst/>
          </a:prstGeom>
        </p:spPr>
      </p:pic>
      <p:pic>
        <p:nvPicPr>
          <p:cNvPr id="107" name="Picture 106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BEA68911-A091-421B-BD18-C7DE7DD3074D}"/>
              </a:ext>
            </a:extLst>
          </p:cNvPr>
          <p:cNvPicPr preferRelativeResize="0">
            <a:picLocks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3654756" y="5996858"/>
            <a:ext cx="1416113" cy="1397770"/>
          </a:xfrm>
          <a:prstGeom prst="rect">
            <a:avLst/>
          </a:prstGeom>
        </p:spPr>
      </p:pic>
      <p:sp>
        <p:nvSpPr>
          <p:cNvPr id="108" name="Picture Placeholder 73">
            <a:extLst>
              <a:ext uri="{FF2B5EF4-FFF2-40B4-BE49-F238E27FC236}">
                <a16:creationId xmlns:a16="http://schemas.microsoft.com/office/drawing/2014/main" id="{FFA6074B-E2C1-4676-BABB-F9A4E168F48B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3631876" y="5979759"/>
            <a:ext cx="813600" cy="813600"/>
          </a:xfrm>
          <a:prstGeom prst="ellipse">
            <a:avLst/>
          </a:prstGeom>
          <a:solidFill>
            <a:schemeClr val="tx1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pic>
        <p:nvPicPr>
          <p:cNvPr id="182" name="Graphic 181">
            <a:extLst>
              <a:ext uri="{FF2B5EF4-FFF2-40B4-BE49-F238E27FC236}">
                <a16:creationId xmlns:a16="http://schemas.microsoft.com/office/drawing/2014/main" id="{527C0226-D714-4BF7-911E-5D62B88B7447}"/>
              </a:ext>
            </a:extLst>
          </p:cNvPr>
          <p:cNvPicPr preferRelativeResize="0">
            <a:picLocks/>
          </p:cNvPicPr>
          <p:nvPr userDrawn="1"/>
        </p:nvPicPr>
        <p:blipFill>
          <a:blip r:embed="rId45">
            <a:extLst>
              <a:ext uri="{96DAC541-7B7A-43D3-8B79-37D633B846F1}">
                <asvg:svgBlip xmlns:asvg="http://schemas.microsoft.com/office/drawing/2016/SVG/main" r:embed="rId46"/>
              </a:ext>
            </a:extLst>
          </a:blip>
          <a:stretch>
            <a:fillRect/>
          </a:stretch>
        </p:blipFill>
        <p:spPr>
          <a:xfrm>
            <a:off x="4579416" y="7765280"/>
            <a:ext cx="594000" cy="144000"/>
          </a:xfrm>
          <a:prstGeom prst="rect">
            <a:avLst/>
          </a:prstGeom>
        </p:spPr>
      </p:pic>
      <p:pic>
        <p:nvPicPr>
          <p:cNvPr id="111" name="Picture 110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BBFF7AD-7F35-4F2A-9989-3561F0CE6A7A}"/>
              </a:ext>
            </a:extLst>
          </p:cNvPr>
          <p:cNvPicPr preferRelativeResize="0">
            <a:picLocks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3657307" y="7446090"/>
            <a:ext cx="1416113" cy="1397770"/>
          </a:xfrm>
          <a:prstGeom prst="rect">
            <a:avLst/>
          </a:prstGeom>
        </p:spPr>
      </p:pic>
      <p:sp>
        <p:nvSpPr>
          <p:cNvPr id="112" name="Picture Placeholder 73">
            <a:extLst>
              <a:ext uri="{FF2B5EF4-FFF2-40B4-BE49-F238E27FC236}">
                <a16:creationId xmlns:a16="http://schemas.microsoft.com/office/drawing/2014/main" id="{B6C2A255-BD7D-48FE-9AC9-EA2DBD4B9400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631876" y="7428991"/>
            <a:ext cx="813600" cy="813600"/>
          </a:xfrm>
          <a:prstGeom prst="ellipse">
            <a:avLst/>
          </a:prstGeom>
          <a:solidFill>
            <a:schemeClr val="tx1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pic>
        <p:nvPicPr>
          <p:cNvPr id="183" name="Graphic 182">
            <a:extLst>
              <a:ext uri="{FF2B5EF4-FFF2-40B4-BE49-F238E27FC236}">
                <a16:creationId xmlns:a16="http://schemas.microsoft.com/office/drawing/2014/main" id="{4B2E0E94-8E68-4B4C-8A38-B19A52D69894}"/>
              </a:ext>
            </a:extLst>
          </p:cNvPr>
          <p:cNvPicPr preferRelativeResize="0">
            <a:picLocks/>
          </p:cNvPicPr>
          <p:nvPr userDrawn="1"/>
        </p:nvPicPr>
        <p:blipFill>
          <a:blip r:embed="rId47">
            <a:extLst>
              <a:ext uri="{96DAC541-7B7A-43D3-8B79-37D633B846F1}">
                <asvg:svgBlip xmlns:asvg="http://schemas.microsoft.com/office/drawing/2016/SVG/main" r:embed="rId48"/>
              </a:ext>
            </a:extLst>
          </a:blip>
          <a:stretch>
            <a:fillRect/>
          </a:stretch>
        </p:blipFill>
        <p:spPr>
          <a:xfrm>
            <a:off x="3425663" y="7822766"/>
            <a:ext cx="1296000" cy="1308706"/>
          </a:xfrm>
          <a:prstGeom prst="rect">
            <a:avLst/>
          </a:prstGeom>
        </p:spPr>
      </p:pic>
      <p:pic>
        <p:nvPicPr>
          <p:cNvPr id="159" name="Graphic 158">
            <a:extLst>
              <a:ext uri="{FF2B5EF4-FFF2-40B4-BE49-F238E27FC236}">
                <a16:creationId xmlns:a16="http://schemas.microsoft.com/office/drawing/2014/main" id="{A5488CC7-053D-4AC5-AE92-5E975339AA56}"/>
              </a:ext>
            </a:extLst>
          </p:cNvPr>
          <p:cNvPicPr>
            <a:picLocks noChangeAspect="1"/>
          </p:cNvPicPr>
          <p:nvPr userDrawn="1"/>
        </p:nvPicPr>
        <p:blipFill>
          <a:blip r:embed="rId41">
            <a:extLst>
              <a:ext uri="{96DAC541-7B7A-43D3-8B79-37D633B846F1}">
                <asvg:svgBlip xmlns:asvg="http://schemas.microsoft.com/office/drawing/2016/SVG/main" r:embed="rId42"/>
              </a:ext>
            </a:extLst>
          </a:blip>
          <a:stretch>
            <a:fillRect/>
          </a:stretch>
        </p:blipFill>
        <p:spPr>
          <a:xfrm>
            <a:off x="2153339" y="6443645"/>
            <a:ext cx="2566800" cy="1385056"/>
          </a:xfrm>
          <a:prstGeom prst="rect">
            <a:avLst/>
          </a:prstGeom>
        </p:spPr>
      </p:pic>
      <p:pic>
        <p:nvPicPr>
          <p:cNvPr id="184" name="Graphic 183">
            <a:extLst>
              <a:ext uri="{FF2B5EF4-FFF2-40B4-BE49-F238E27FC236}">
                <a16:creationId xmlns:a16="http://schemas.microsoft.com/office/drawing/2014/main" id="{46B3D8DB-F765-46B6-82B1-506B5A369130}"/>
              </a:ext>
            </a:extLst>
          </p:cNvPr>
          <p:cNvPicPr>
            <a:picLocks noChangeAspect="1"/>
          </p:cNvPicPr>
          <p:nvPr userDrawn="1"/>
        </p:nvPicPr>
        <p:blipFill>
          <a:blip r:embed="rId41">
            <a:extLst>
              <a:ext uri="{96DAC541-7B7A-43D3-8B79-37D633B846F1}">
                <asvg:svgBlip xmlns:asvg="http://schemas.microsoft.com/office/drawing/2016/SVG/main" r:embed="rId42"/>
              </a:ext>
            </a:extLst>
          </a:blip>
          <a:stretch>
            <a:fillRect/>
          </a:stretch>
        </p:blipFill>
        <p:spPr>
          <a:xfrm>
            <a:off x="2145600" y="2140857"/>
            <a:ext cx="2566800" cy="1385056"/>
          </a:xfrm>
          <a:prstGeom prst="rect">
            <a:avLst/>
          </a:prstGeom>
        </p:spPr>
      </p:pic>
      <p:pic>
        <p:nvPicPr>
          <p:cNvPr id="92" name="Picture 91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F144D1E4-253E-4973-990D-A790780C28F3}"/>
              </a:ext>
            </a:extLst>
          </p:cNvPr>
          <p:cNvPicPr preferRelativeResize="0">
            <a:picLocks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3622878" y="1657315"/>
            <a:ext cx="1416113" cy="1397770"/>
          </a:xfrm>
          <a:prstGeom prst="rect">
            <a:avLst/>
          </a:prstGeom>
        </p:spPr>
      </p:pic>
      <p:sp>
        <p:nvSpPr>
          <p:cNvPr id="75" name="Picture Placeholder 73">
            <a:extLst>
              <a:ext uri="{FF2B5EF4-FFF2-40B4-BE49-F238E27FC236}">
                <a16:creationId xmlns:a16="http://schemas.microsoft.com/office/drawing/2014/main" id="{79E08CEB-DD89-4B29-8641-C4EE0A4853B3}"/>
              </a:ext>
            </a:extLst>
          </p:cNvPr>
          <p:cNvSpPr>
            <a:spLocks noGrp="1"/>
          </p:cNvSpPr>
          <p:nvPr userDrawn="1">
            <p:ph type="pic" sz="quarter" idx="11"/>
          </p:nvPr>
        </p:nvSpPr>
        <p:spPr>
          <a:xfrm>
            <a:off x="3631876" y="1640216"/>
            <a:ext cx="813600" cy="813600"/>
          </a:xfrm>
          <a:prstGeom prst="ellipse">
            <a:avLst/>
          </a:prstGeom>
          <a:solidFill>
            <a:schemeClr val="tx1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26504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58">
          <p15:clr>
            <a:srgbClr val="FBAE40"/>
          </p15:clr>
        </p15:guide>
        <p15:guide id="2" pos="2160">
          <p15:clr>
            <a:srgbClr val="FBAE40"/>
          </p15:clr>
        </p15:guide>
        <p15:guide id="3" pos="164">
          <p15:clr>
            <a:srgbClr val="FBAE40"/>
          </p15:clr>
        </p15:guide>
        <p15:guide id="4" pos="4156">
          <p15:clr>
            <a:srgbClr val="FBAE40"/>
          </p15:clr>
        </p15:guide>
        <p15:guide id="12" orient="horz" pos="5602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144145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28775" y="1019164"/>
            <a:ext cx="4783455" cy="1724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5770" y="2926080"/>
            <a:ext cx="5966460" cy="5425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09172" y="8475136"/>
            <a:ext cx="1603058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5770" y="8474462"/>
            <a:ext cx="4260533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29187" y="508002"/>
            <a:ext cx="1483043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985070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  <p:sldLayoutId id="2147483695" r:id="rId14"/>
    <p:sldLayoutId id="2147483696" r:id="rId15"/>
    <p:sldLayoutId id="2147483697" r:id="rId16"/>
    <p:sldLayoutId id="2147483698" r:id="rId17"/>
    <p:sldLayoutId id="2147483699" r:id="rId18"/>
  </p:sldLayoutIdLst>
  <p:hf hdr="0"/>
  <p:txStyles>
    <p:titleStyle>
      <a:lvl1pPr algn="r" defTabSz="685800" rtl="0" eaLnBrk="1" latinLnBrk="0" hangingPunct="1">
        <a:lnSpc>
          <a:spcPct val="90000"/>
        </a:lnSpc>
        <a:spcBef>
          <a:spcPct val="0"/>
        </a:spcBef>
        <a:buNone/>
        <a:defRPr sz="3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0.png"/><Relationship Id="rId18" Type="http://schemas.openxmlformats.org/officeDocument/2006/relationships/image" Target="../media/image65.svg"/><Relationship Id="rId26" Type="http://schemas.openxmlformats.org/officeDocument/2006/relationships/image" Target="../media/image73.svg"/><Relationship Id="rId39" Type="http://schemas.openxmlformats.org/officeDocument/2006/relationships/image" Target="../media/image86.png"/><Relationship Id="rId21" Type="http://schemas.openxmlformats.org/officeDocument/2006/relationships/image" Target="../media/image68.png"/><Relationship Id="rId34" Type="http://schemas.openxmlformats.org/officeDocument/2006/relationships/image" Target="../media/image81.svg"/><Relationship Id="rId42" Type="http://schemas.openxmlformats.org/officeDocument/2006/relationships/image" Target="../media/image89.svg"/><Relationship Id="rId47" Type="http://schemas.openxmlformats.org/officeDocument/2006/relationships/image" Target="../media/image94.png"/><Relationship Id="rId50" Type="http://schemas.openxmlformats.org/officeDocument/2006/relationships/image" Target="../media/image97.svg"/><Relationship Id="rId7" Type="http://schemas.openxmlformats.org/officeDocument/2006/relationships/image" Target="../media/image54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63.svg"/><Relationship Id="rId29" Type="http://schemas.openxmlformats.org/officeDocument/2006/relationships/image" Target="../media/image76.png"/><Relationship Id="rId11" Type="http://schemas.openxmlformats.org/officeDocument/2006/relationships/image" Target="../media/image58.png"/><Relationship Id="rId24" Type="http://schemas.openxmlformats.org/officeDocument/2006/relationships/image" Target="../media/image71.svg"/><Relationship Id="rId32" Type="http://schemas.openxmlformats.org/officeDocument/2006/relationships/image" Target="../media/image79.svg"/><Relationship Id="rId37" Type="http://schemas.openxmlformats.org/officeDocument/2006/relationships/image" Target="../media/image84.png"/><Relationship Id="rId40" Type="http://schemas.openxmlformats.org/officeDocument/2006/relationships/image" Target="../media/image87.svg"/><Relationship Id="rId45" Type="http://schemas.openxmlformats.org/officeDocument/2006/relationships/image" Target="../media/image92.png"/><Relationship Id="rId5" Type="http://schemas.openxmlformats.org/officeDocument/2006/relationships/image" Target="../media/image52.png"/><Relationship Id="rId15" Type="http://schemas.openxmlformats.org/officeDocument/2006/relationships/image" Target="../media/image62.png"/><Relationship Id="rId23" Type="http://schemas.openxmlformats.org/officeDocument/2006/relationships/image" Target="../media/image70.png"/><Relationship Id="rId28" Type="http://schemas.openxmlformats.org/officeDocument/2006/relationships/image" Target="../media/image75.svg"/><Relationship Id="rId36" Type="http://schemas.openxmlformats.org/officeDocument/2006/relationships/image" Target="../media/image83.svg"/><Relationship Id="rId49" Type="http://schemas.openxmlformats.org/officeDocument/2006/relationships/image" Target="../media/image96.png"/><Relationship Id="rId10" Type="http://schemas.openxmlformats.org/officeDocument/2006/relationships/image" Target="../media/image57.svg"/><Relationship Id="rId19" Type="http://schemas.openxmlformats.org/officeDocument/2006/relationships/image" Target="../media/image66.png"/><Relationship Id="rId31" Type="http://schemas.openxmlformats.org/officeDocument/2006/relationships/image" Target="../media/image78.png"/><Relationship Id="rId44" Type="http://schemas.openxmlformats.org/officeDocument/2006/relationships/image" Target="../media/image91.svg"/><Relationship Id="rId52" Type="http://schemas.openxmlformats.org/officeDocument/2006/relationships/image" Target="../media/image99.svg"/><Relationship Id="rId4" Type="http://schemas.openxmlformats.org/officeDocument/2006/relationships/image" Target="../media/image51.svg"/><Relationship Id="rId9" Type="http://schemas.openxmlformats.org/officeDocument/2006/relationships/image" Target="../media/image56.png"/><Relationship Id="rId14" Type="http://schemas.openxmlformats.org/officeDocument/2006/relationships/image" Target="../media/image61.svg"/><Relationship Id="rId22" Type="http://schemas.openxmlformats.org/officeDocument/2006/relationships/image" Target="../media/image69.svg"/><Relationship Id="rId27" Type="http://schemas.openxmlformats.org/officeDocument/2006/relationships/image" Target="../media/image74.png"/><Relationship Id="rId30" Type="http://schemas.openxmlformats.org/officeDocument/2006/relationships/image" Target="../media/image77.svg"/><Relationship Id="rId35" Type="http://schemas.openxmlformats.org/officeDocument/2006/relationships/image" Target="../media/image82.png"/><Relationship Id="rId43" Type="http://schemas.openxmlformats.org/officeDocument/2006/relationships/image" Target="../media/image90.png"/><Relationship Id="rId48" Type="http://schemas.openxmlformats.org/officeDocument/2006/relationships/image" Target="../media/image95.svg"/><Relationship Id="rId8" Type="http://schemas.openxmlformats.org/officeDocument/2006/relationships/image" Target="../media/image55.svg"/><Relationship Id="rId51" Type="http://schemas.openxmlformats.org/officeDocument/2006/relationships/image" Target="../media/image98.png"/><Relationship Id="rId3" Type="http://schemas.openxmlformats.org/officeDocument/2006/relationships/image" Target="../media/image50.png"/><Relationship Id="rId12" Type="http://schemas.openxmlformats.org/officeDocument/2006/relationships/image" Target="../media/image59.svg"/><Relationship Id="rId17" Type="http://schemas.openxmlformats.org/officeDocument/2006/relationships/image" Target="../media/image64.png"/><Relationship Id="rId25" Type="http://schemas.openxmlformats.org/officeDocument/2006/relationships/image" Target="../media/image72.png"/><Relationship Id="rId33" Type="http://schemas.openxmlformats.org/officeDocument/2006/relationships/image" Target="../media/image80.png"/><Relationship Id="rId38" Type="http://schemas.openxmlformats.org/officeDocument/2006/relationships/image" Target="../media/image85.svg"/><Relationship Id="rId46" Type="http://schemas.openxmlformats.org/officeDocument/2006/relationships/image" Target="../media/image93.svg"/><Relationship Id="rId20" Type="http://schemas.openxmlformats.org/officeDocument/2006/relationships/image" Target="../media/image67.svg"/><Relationship Id="rId41" Type="http://schemas.openxmlformats.org/officeDocument/2006/relationships/image" Target="../media/image88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Text Placeholder 30">
            <a:extLst>
              <a:ext uri="{FF2B5EF4-FFF2-40B4-BE49-F238E27FC236}">
                <a16:creationId xmlns:a16="http://schemas.microsoft.com/office/drawing/2014/main" id="{78DE5A53-478B-434B-8844-4F267711C5E9}"/>
              </a:ext>
            </a:extLst>
          </p:cNvPr>
          <p:cNvSpPr txBox="1">
            <a:spLocks/>
          </p:cNvSpPr>
          <p:nvPr/>
        </p:nvSpPr>
        <p:spPr>
          <a:xfrm rot="1797337">
            <a:off x="1689205" y="6376574"/>
            <a:ext cx="1480739" cy="3041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 err="1">
                <a:solidFill>
                  <a:srgbClr val="960000"/>
                </a:solidFill>
              </a:rPr>
              <a:t>Yr</a:t>
            </a:r>
            <a:r>
              <a:rPr lang="en-US" sz="1600" dirty="0">
                <a:solidFill>
                  <a:srgbClr val="960000"/>
                </a:solidFill>
              </a:rPr>
              <a:t> 8</a:t>
            </a:r>
            <a:endParaRPr lang="ru-RU" sz="1600" dirty="0">
              <a:solidFill>
                <a:srgbClr val="960000"/>
              </a:solidFill>
            </a:endParaRPr>
          </a:p>
        </p:txBody>
      </p:sp>
      <p:pic>
        <p:nvPicPr>
          <p:cNvPr id="129" name="Picture Placeholder 54" descr="Flask">
            <a:extLst>
              <a:ext uri="{FF2B5EF4-FFF2-40B4-BE49-F238E27FC236}">
                <a16:creationId xmlns:a16="http://schemas.microsoft.com/office/drawing/2014/main" id="{FF74F044-F515-4974-B958-75CB717A7324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2425631" y="918966"/>
            <a:ext cx="813600" cy="813600"/>
          </a:xfrm>
        </p:spPr>
      </p:pic>
      <p:pic>
        <p:nvPicPr>
          <p:cNvPr id="130" name="Picture Placeholder 84" descr="Future">
            <a:extLst>
              <a:ext uri="{FF2B5EF4-FFF2-40B4-BE49-F238E27FC236}">
                <a16:creationId xmlns:a16="http://schemas.microsoft.com/office/drawing/2014/main" id="{67FD6480-8877-421B-A0A0-366B2121AB6A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3625632" y="3078384"/>
            <a:ext cx="813600" cy="813600"/>
          </a:xfrm>
        </p:spPr>
      </p:pic>
      <p:pic>
        <p:nvPicPr>
          <p:cNvPr id="131" name="Picture Placeholder 124" descr="Drama">
            <a:extLst>
              <a:ext uri="{FF2B5EF4-FFF2-40B4-BE49-F238E27FC236}">
                <a16:creationId xmlns:a16="http://schemas.microsoft.com/office/drawing/2014/main" id="{C20A2282-F60E-4BE2-AD03-0AF1559D8C37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2458847" y="5298613"/>
            <a:ext cx="813600" cy="813600"/>
          </a:xfrm>
        </p:spPr>
      </p:pic>
      <p:pic>
        <p:nvPicPr>
          <p:cNvPr id="132" name="Picture Placeholder 132" descr="Greek Temple">
            <a:extLst>
              <a:ext uri="{FF2B5EF4-FFF2-40B4-BE49-F238E27FC236}">
                <a16:creationId xmlns:a16="http://schemas.microsoft.com/office/drawing/2014/main" id="{C44F3EDF-BAB0-4966-BF32-7200E7751CB9}"/>
              </a:ext>
            </a:extLst>
          </p:cNvPr>
          <p:cNvPicPr>
            <a:picLocks noGrp="1" noChangeAspect="1"/>
          </p:cNvPicPr>
          <p:nvPr>
            <p:ph type="pic" sz="quarter" idx="25"/>
          </p:nvPr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3702020" y="6018647"/>
            <a:ext cx="813600" cy="813600"/>
          </a:xfrm>
        </p:spPr>
      </p:pic>
      <p:pic>
        <p:nvPicPr>
          <p:cNvPr id="134" name="Picture Placeholder 112" descr="Polaroid Pictures">
            <a:extLst>
              <a:ext uri="{FF2B5EF4-FFF2-40B4-BE49-F238E27FC236}">
                <a16:creationId xmlns:a16="http://schemas.microsoft.com/office/drawing/2014/main" id="{B81D6DF5-CC8F-45AC-A792-3082B25BAE30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/>
        </p:blipFill>
        <p:spPr>
          <a:xfrm>
            <a:off x="2425631" y="6709383"/>
            <a:ext cx="813600" cy="813600"/>
          </a:xfrm>
        </p:spPr>
      </p:pic>
      <p:sp>
        <p:nvSpPr>
          <p:cNvPr id="136" name="Title 11">
            <a:extLst>
              <a:ext uri="{FF2B5EF4-FFF2-40B4-BE49-F238E27FC236}">
                <a16:creationId xmlns:a16="http://schemas.microsoft.com/office/drawing/2014/main" id="{50A1B2F9-4A0B-4ED6-95C6-7C02C982F5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59798" y="399870"/>
            <a:ext cx="2260112" cy="920153"/>
          </a:xfrm>
        </p:spPr>
        <p:txBody>
          <a:bodyPr/>
          <a:lstStyle/>
          <a:p>
            <a:pPr algn="ctr"/>
            <a:r>
              <a:rPr lang="en-US" sz="2400" dirty="0"/>
              <a:t>Curriculum Journey</a:t>
            </a:r>
            <a:endParaRPr lang="ru-RU" sz="2400" dirty="0"/>
          </a:p>
        </p:txBody>
      </p:sp>
      <p:sp>
        <p:nvSpPr>
          <p:cNvPr id="137" name="Text Placeholder 22">
            <a:extLst>
              <a:ext uri="{FF2B5EF4-FFF2-40B4-BE49-F238E27FC236}">
                <a16:creationId xmlns:a16="http://schemas.microsoft.com/office/drawing/2014/main" id="{543F3369-F12E-4BD4-8356-74A7653656B3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5138515" y="1914717"/>
            <a:ext cx="1690290" cy="304102"/>
          </a:xfrm>
        </p:spPr>
        <p:txBody>
          <a:bodyPr/>
          <a:lstStyle/>
          <a:p>
            <a:r>
              <a:rPr lang="en-US" sz="1500" dirty="0"/>
              <a:t>Shakespearean Tragedies</a:t>
            </a:r>
          </a:p>
          <a:p>
            <a:r>
              <a:rPr lang="en-US" sz="1050" b="0" dirty="0"/>
              <a:t>* Tragedy play   analysis</a:t>
            </a:r>
            <a:endParaRPr lang="ru-RU" sz="1500" b="0" dirty="0"/>
          </a:p>
        </p:txBody>
      </p:sp>
      <p:sp>
        <p:nvSpPr>
          <p:cNvPr id="138" name="Text Placeholder 24">
            <a:extLst>
              <a:ext uri="{FF2B5EF4-FFF2-40B4-BE49-F238E27FC236}">
                <a16:creationId xmlns:a16="http://schemas.microsoft.com/office/drawing/2014/main" id="{D1F712A6-8E8A-4D90-8601-B37E170F2F07}"/>
              </a:ext>
            </a:extLst>
          </p:cNvPr>
          <p:cNvSpPr txBox="1">
            <a:spLocks/>
          </p:cNvSpPr>
          <p:nvPr/>
        </p:nvSpPr>
        <p:spPr>
          <a:xfrm>
            <a:off x="5162013" y="3172522"/>
            <a:ext cx="1690289" cy="3041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500" dirty="0"/>
              <a:t>Time Travel</a:t>
            </a:r>
          </a:p>
          <a:p>
            <a:pPr>
              <a:spcBef>
                <a:spcPts val="0"/>
              </a:spcBef>
            </a:pPr>
            <a:r>
              <a:rPr lang="en-US" sz="1050" b="0" dirty="0"/>
              <a:t>*</a:t>
            </a:r>
            <a:r>
              <a:rPr lang="en-US" sz="1500" b="0" dirty="0"/>
              <a:t> </a:t>
            </a:r>
            <a:r>
              <a:rPr lang="en-US" sz="1050" b="0" dirty="0"/>
              <a:t>Dystopian fiction</a:t>
            </a:r>
          </a:p>
          <a:p>
            <a:pPr>
              <a:spcBef>
                <a:spcPts val="0"/>
              </a:spcBef>
            </a:pPr>
            <a:r>
              <a:rPr lang="en-US" sz="1050" b="0" dirty="0"/>
              <a:t>* Travel writing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500" dirty="0"/>
          </a:p>
        </p:txBody>
      </p:sp>
      <p:sp>
        <p:nvSpPr>
          <p:cNvPr id="139" name="Text Placeholder 26">
            <a:extLst>
              <a:ext uri="{FF2B5EF4-FFF2-40B4-BE49-F238E27FC236}">
                <a16:creationId xmlns:a16="http://schemas.microsoft.com/office/drawing/2014/main" id="{D4C3E3D6-DE7F-4F72-8D38-501F26BD142C}"/>
              </a:ext>
            </a:extLst>
          </p:cNvPr>
          <p:cNvSpPr txBox="1">
            <a:spLocks/>
          </p:cNvSpPr>
          <p:nvPr/>
        </p:nvSpPr>
        <p:spPr>
          <a:xfrm>
            <a:off x="5140161" y="4470565"/>
            <a:ext cx="1940082" cy="3041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500" dirty="0"/>
              <a:t>Junior Speak Out Challenge</a:t>
            </a:r>
          </a:p>
          <a:p>
            <a:r>
              <a:rPr lang="en-US" sz="1050" b="0" dirty="0"/>
              <a:t>* The power of rhetoric</a:t>
            </a:r>
            <a:endParaRPr lang="ru-RU" sz="1400" b="0" dirty="0"/>
          </a:p>
        </p:txBody>
      </p:sp>
      <p:sp>
        <p:nvSpPr>
          <p:cNvPr id="140" name="Text Placeholder 28">
            <a:extLst>
              <a:ext uri="{FF2B5EF4-FFF2-40B4-BE49-F238E27FC236}">
                <a16:creationId xmlns:a16="http://schemas.microsoft.com/office/drawing/2014/main" id="{745A3071-55CA-4EA5-B710-61766379F3B5}"/>
              </a:ext>
            </a:extLst>
          </p:cNvPr>
          <p:cNvSpPr txBox="1">
            <a:spLocks/>
          </p:cNvSpPr>
          <p:nvPr/>
        </p:nvSpPr>
        <p:spPr>
          <a:xfrm>
            <a:off x="-316801" y="6947334"/>
            <a:ext cx="2065041" cy="3041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500" dirty="0"/>
              <a:t>Culture &amp; History: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* </a:t>
            </a:r>
            <a:r>
              <a:rPr lang="en-GB" sz="1050" b="0" dirty="0"/>
              <a:t>The world of Charles Dickens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en-GB" sz="1050" b="0" dirty="0"/>
              <a:t>* Children Who Changed The World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en-GB" sz="1050" b="0" dirty="0"/>
              <a:t>* Poetry from Other     Cultures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en-GB" sz="1050" b="0" dirty="0"/>
              <a:t>* Food and Culture</a:t>
            </a:r>
            <a:endParaRPr lang="ru-RU" sz="1050" b="0" dirty="0"/>
          </a:p>
        </p:txBody>
      </p:sp>
      <p:sp>
        <p:nvSpPr>
          <p:cNvPr id="142" name="Text Placeholder 30">
            <a:extLst>
              <a:ext uri="{FF2B5EF4-FFF2-40B4-BE49-F238E27FC236}">
                <a16:creationId xmlns:a16="http://schemas.microsoft.com/office/drawing/2014/main" id="{8596B69E-2B57-429A-86E0-A2EF16E1CB85}"/>
              </a:ext>
            </a:extLst>
          </p:cNvPr>
          <p:cNvSpPr txBox="1">
            <a:spLocks/>
          </p:cNvSpPr>
          <p:nvPr/>
        </p:nvSpPr>
        <p:spPr>
          <a:xfrm>
            <a:off x="5131257" y="7620060"/>
            <a:ext cx="1480739" cy="3041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500" dirty="0"/>
              <a:t>Baseline Assessment</a:t>
            </a:r>
            <a:endParaRPr lang="en-GB" sz="1500" dirty="0"/>
          </a:p>
          <a:p>
            <a:pPr>
              <a:spcBef>
                <a:spcPts val="0"/>
              </a:spcBef>
            </a:pPr>
            <a:r>
              <a:rPr lang="en-GB" sz="1050" b="0" dirty="0"/>
              <a:t>* </a:t>
            </a:r>
            <a:r>
              <a:rPr lang="en-GB" sz="1050" b="0" dirty="0" err="1"/>
              <a:t>AllusionsWriting</a:t>
            </a:r>
            <a:r>
              <a:rPr lang="en-GB" sz="1050" b="0" dirty="0"/>
              <a:t> </a:t>
            </a:r>
          </a:p>
          <a:p>
            <a:pPr>
              <a:spcBef>
                <a:spcPts val="0"/>
              </a:spcBef>
            </a:pPr>
            <a:r>
              <a:rPr lang="en-GB" sz="1050" b="0" dirty="0"/>
              <a:t>* Reading</a:t>
            </a:r>
          </a:p>
          <a:p>
            <a:pPr>
              <a:spcBef>
                <a:spcPts val="0"/>
              </a:spcBef>
            </a:pPr>
            <a:r>
              <a:rPr lang="en-GB" sz="1050" b="0" dirty="0"/>
              <a:t>* Spelling</a:t>
            </a:r>
          </a:p>
          <a:p>
            <a:endParaRPr lang="en-GB" sz="1500" dirty="0"/>
          </a:p>
        </p:txBody>
      </p:sp>
      <p:sp>
        <p:nvSpPr>
          <p:cNvPr id="144" name="Text Placeholder 32">
            <a:extLst>
              <a:ext uri="{FF2B5EF4-FFF2-40B4-BE49-F238E27FC236}">
                <a16:creationId xmlns:a16="http://schemas.microsoft.com/office/drawing/2014/main" id="{0FC5EE68-FBCD-4199-9F64-A6A855FBAA86}"/>
              </a:ext>
            </a:extLst>
          </p:cNvPr>
          <p:cNvSpPr txBox="1">
            <a:spLocks/>
          </p:cNvSpPr>
          <p:nvPr/>
        </p:nvSpPr>
        <p:spPr>
          <a:xfrm>
            <a:off x="0" y="1373164"/>
            <a:ext cx="2021559" cy="107850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Science &amp; The Supernatural</a:t>
            </a:r>
          </a:p>
          <a:p>
            <a:pPr>
              <a:spcBef>
                <a:spcPts val="0"/>
              </a:spcBef>
            </a:pPr>
            <a:r>
              <a:rPr lang="en-US" sz="1050" b="0" dirty="0"/>
              <a:t>* Fiction extracts</a:t>
            </a:r>
          </a:p>
          <a:p>
            <a:pPr>
              <a:spcBef>
                <a:spcPts val="0"/>
              </a:spcBef>
            </a:pPr>
            <a:r>
              <a:rPr lang="en-US" sz="1050" b="0" dirty="0"/>
              <a:t>* Short Story Writing</a:t>
            </a:r>
            <a:endParaRPr lang="ru-RU" sz="1050" b="0" dirty="0"/>
          </a:p>
        </p:txBody>
      </p:sp>
      <p:sp>
        <p:nvSpPr>
          <p:cNvPr id="147" name="Text Placeholder 34">
            <a:extLst>
              <a:ext uri="{FF2B5EF4-FFF2-40B4-BE49-F238E27FC236}">
                <a16:creationId xmlns:a16="http://schemas.microsoft.com/office/drawing/2014/main" id="{62666CB3-BC56-4927-B582-7DBDC2D17BA1}"/>
              </a:ext>
            </a:extLst>
          </p:cNvPr>
          <p:cNvSpPr txBox="1">
            <a:spLocks/>
          </p:cNvSpPr>
          <p:nvPr/>
        </p:nvSpPr>
        <p:spPr>
          <a:xfrm>
            <a:off x="29195" y="2578880"/>
            <a:ext cx="1691702" cy="3041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500" dirty="0"/>
              <a:t>Different Places, Times &amp; Cultures</a:t>
            </a:r>
          </a:p>
          <a:p>
            <a:pPr>
              <a:spcBef>
                <a:spcPts val="0"/>
              </a:spcBef>
            </a:pPr>
            <a:r>
              <a:rPr lang="en-US" sz="1050" b="0" dirty="0"/>
              <a:t>* Novel analysis</a:t>
            </a:r>
          </a:p>
          <a:p>
            <a:pPr>
              <a:spcBef>
                <a:spcPts val="0"/>
              </a:spcBef>
            </a:pPr>
            <a:r>
              <a:rPr lang="en-US" sz="1050" b="0" dirty="0"/>
              <a:t>* Our Planet – Our Problems (non-fiction writing)</a:t>
            </a:r>
            <a:endParaRPr lang="ru-RU" sz="1050" b="0" dirty="0"/>
          </a:p>
        </p:txBody>
      </p:sp>
      <p:sp>
        <p:nvSpPr>
          <p:cNvPr id="148" name="Text Placeholder 36">
            <a:extLst>
              <a:ext uri="{FF2B5EF4-FFF2-40B4-BE49-F238E27FC236}">
                <a16:creationId xmlns:a16="http://schemas.microsoft.com/office/drawing/2014/main" id="{A995D6B3-B727-4B7E-80BA-001B9F8D88E8}"/>
              </a:ext>
            </a:extLst>
          </p:cNvPr>
          <p:cNvSpPr txBox="1">
            <a:spLocks/>
          </p:cNvSpPr>
          <p:nvPr/>
        </p:nvSpPr>
        <p:spPr>
          <a:xfrm>
            <a:off x="-243651" y="3995397"/>
            <a:ext cx="1964548" cy="3041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1500" dirty="0"/>
              <a:t>Gender &amp; Inequality</a:t>
            </a:r>
          </a:p>
          <a:p>
            <a:pPr>
              <a:spcBef>
                <a:spcPts val="0"/>
              </a:spcBef>
            </a:pPr>
            <a:r>
              <a:rPr lang="en-US" sz="1050" b="0" dirty="0"/>
              <a:t>* Non-fiction writing</a:t>
            </a:r>
          </a:p>
          <a:p>
            <a:pPr>
              <a:spcBef>
                <a:spcPts val="0"/>
              </a:spcBef>
            </a:pPr>
            <a:r>
              <a:rPr lang="en-US" sz="1050" b="0" dirty="0"/>
              <a:t>* Relationship poetry</a:t>
            </a:r>
          </a:p>
          <a:p>
            <a:pPr>
              <a:spcBef>
                <a:spcPts val="0"/>
              </a:spcBef>
            </a:pPr>
            <a:r>
              <a:rPr lang="en-US" sz="1050" b="0" dirty="0"/>
              <a:t>* Novel Analysis</a:t>
            </a:r>
          </a:p>
          <a:p>
            <a:endParaRPr lang="ru-RU" sz="1500" dirty="0"/>
          </a:p>
        </p:txBody>
      </p:sp>
      <p:sp>
        <p:nvSpPr>
          <p:cNvPr id="150" name="Text Placeholder 38">
            <a:extLst>
              <a:ext uri="{FF2B5EF4-FFF2-40B4-BE49-F238E27FC236}">
                <a16:creationId xmlns:a16="http://schemas.microsoft.com/office/drawing/2014/main" id="{64FEA6BF-DFB8-43C4-A143-BFCCBD10ED9B}"/>
              </a:ext>
            </a:extLst>
          </p:cNvPr>
          <p:cNvSpPr txBox="1">
            <a:spLocks/>
          </p:cNvSpPr>
          <p:nvPr/>
        </p:nvSpPr>
        <p:spPr>
          <a:xfrm>
            <a:off x="1" y="5532268"/>
            <a:ext cx="1691702" cy="3041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500" dirty="0"/>
              <a:t>Shakespearean Comedies</a:t>
            </a:r>
          </a:p>
          <a:p>
            <a:r>
              <a:rPr lang="en-US" sz="1050" b="0" dirty="0"/>
              <a:t>            * Comedy play analysis</a:t>
            </a:r>
            <a:endParaRPr lang="ru-RU" b="0" dirty="0"/>
          </a:p>
        </p:txBody>
      </p:sp>
      <p:sp>
        <p:nvSpPr>
          <p:cNvPr id="151" name="Text Placeholder 40">
            <a:extLst>
              <a:ext uri="{FF2B5EF4-FFF2-40B4-BE49-F238E27FC236}">
                <a16:creationId xmlns:a16="http://schemas.microsoft.com/office/drawing/2014/main" id="{4D7CBF17-29FD-4D6D-97E2-5B5CCAE0E519}"/>
              </a:ext>
            </a:extLst>
          </p:cNvPr>
          <p:cNvSpPr txBox="1">
            <a:spLocks/>
          </p:cNvSpPr>
          <p:nvPr/>
        </p:nvSpPr>
        <p:spPr>
          <a:xfrm>
            <a:off x="4906411" y="6181979"/>
            <a:ext cx="1691702" cy="2654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500" dirty="0"/>
              <a:t>People &amp; Relationships:</a:t>
            </a:r>
          </a:p>
          <a:p>
            <a:pPr algn="l">
              <a:spcBef>
                <a:spcPts val="0"/>
              </a:spcBef>
            </a:pPr>
            <a:r>
              <a:rPr lang="en-GB" sz="1050" b="0" dirty="0"/>
              <a:t>*</a:t>
            </a:r>
          </a:p>
          <a:p>
            <a:pPr algn="l">
              <a:spcBef>
                <a:spcPts val="0"/>
              </a:spcBef>
            </a:pPr>
            <a:r>
              <a:rPr lang="en-GB" sz="1050" b="0" dirty="0"/>
              <a:t>  * Novel             Analysis</a:t>
            </a:r>
            <a:endParaRPr lang="ru-RU" sz="1050" b="0" dirty="0"/>
          </a:p>
        </p:txBody>
      </p:sp>
      <p:pic>
        <p:nvPicPr>
          <p:cNvPr id="153" name="Picture Placeholder 156" descr="Clipboard Mixed">
            <a:extLst>
              <a:ext uri="{FF2B5EF4-FFF2-40B4-BE49-F238E27FC236}">
                <a16:creationId xmlns:a16="http://schemas.microsoft.com/office/drawing/2014/main" id="{F76A12DC-AE27-49CA-9DAD-049A01D8BDC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/>
        </p:blipFill>
        <p:spPr>
          <a:xfrm>
            <a:off x="5863932" y="8260604"/>
            <a:ext cx="439200" cy="439200"/>
          </a:xfrm>
          <a:prstGeom prst="rect">
            <a:avLst/>
          </a:prstGeom>
        </p:spPr>
      </p:pic>
      <p:pic>
        <p:nvPicPr>
          <p:cNvPr id="154" name="Picture Placeholder 148" descr="Connected">
            <a:extLst>
              <a:ext uri="{FF2B5EF4-FFF2-40B4-BE49-F238E27FC236}">
                <a16:creationId xmlns:a16="http://schemas.microsoft.com/office/drawing/2014/main" id="{388D9A87-8895-47B0-84B8-2F86C6FAED9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/>
        </p:blipFill>
        <p:spPr>
          <a:xfrm>
            <a:off x="77346" y="8389939"/>
            <a:ext cx="439200" cy="439200"/>
          </a:xfrm>
          <a:prstGeom prst="rect">
            <a:avLst/>
          </a:prstGeom>
        </p:spPr>
      </p:pic>
      <p:pic>
        <p:nvPicPr>
          <p:cNvPr id="155" name="Picture Placeholder 170" descr="Storytelling">
            <a:extLst>
              <a:ext uri="{FF2B5EF4-FFF2-40B4-BE49-F238E27FC236}">
                <a16:creationId xmlns:a16="http://schemas.microsoft.com/office/drawing/2014/main" id="{FB80786A-8486-4E28-8C74-D4DA2E77483B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rcRect/>
          <a:stretch/>
        </p:blipFill>
        <p:spPr>
          <a:xfrm>
            <a:off x="5679521" y="6683328"/>
            <a:ext cx="439200" cy="439200"/>
          </a:xfrm>
          <a:prstGeom prst="rect">
            <a:avLst/>
          </a:prstGeom>
        </p:spPr>
      </p:pic>
      <p:pic>
        <p:nvPicPr>
          <p:cNvPr id="156" name="Picture Placeholder 88" descr="Earth globe: Americas">
            <a:extLst>
              <a:ext uri="{FF2B5EF4-FFF2-40B4-BE49-F238E27FC236}">
                <a16:creationId xmlns:a16="http://schemas.microsoft.com/office/drawing/2014/main" id="{13E63D0C-3A88-4D7F-A193-1DB956EB0058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rcRect/>
          <a:stretch/>
        </p:blipFill>
        <p:spPr>
          <a:xfrm>
            <a:off x="2425631" y="2369878"/>
            <a:ext cx="813600" cy="813600"/>
          </a:xfrm>
          <a:prstGeom prst="ellipse">
            <a:avLst/>
          </a:prstGeom>
          <a:solidFill>
            <a:schemeClr val="tx1"/>
          </a:solidFill>
        </p:spPr>
      </p:pic>
      <p:pic>
        <p:nvPicPr>
          <p:cNvPr id="158" name="Picture Placeholder 134" descr="Weights Uneven">
            <a:extLst>
              <a:ext uri="{FF2B5EF4-FFF2-40B4-BE49-F238E27FC236}">
                <a16:creationId xmlns:a16="http://schemas.microsoft.com/office/drawing/2014/main" id="{BB19365B-1646-43A9-A63B-3E4BB0430F2F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rcRect/>
          <a:stretch/>
        </p:blipFill>
        <p:spPr>
          <a:xfrm>
            <a:off x="2412342" y="3820790"/>
            <a:ext cx="813600" cy="813600"/>
          </a:xfrm>
          <a:prstGeom prst="ellipse">
            <a:avLst/>
          </a:prstGeom>
          <a:solidFill>
            <a:schemeClr val="tx1"/>
          </a:solidFill>
        </p:spPr>
      </p:pic>
      <p:pic>
        <p:nvPicPr>
          <p:cNvPr id="159" name="Picture Placeholder 120" descr="Drama">
            <a:extLst>
              <a:ext uri="{FF2B5EF4-FFF2-40B4-BE49-F238E27FC236}">
                <a16:creationId xmlns:a16="http://schemas.microsoft.com/office/drawing/2014/main" id="{6505A2FD-0575-4C13-A6A2-81A2C1062426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rcRect/>
          <a:stretch/>
        </p:blipFill>
        <p:spPr>
          <a:xfrm>
            <a:off x="3661113" y="1674118"/>
            <a:ext cx="813600" cy="813600"/>
          </a:xfrm>
          <a:prstGeom prst="ellipse">
            <a:avLst/>
          </a:prstGeom>
          <a:solidFill>
            <a:schemeClr val="tx1"/>
          </a:solidFill>
        </p:spPr>
      </p:pic>
      <p:pic>
        <p:nvPicPr>
          <p:cNvPr id="160" name="Picture Placeholder 144" descr="Globe icon">
            <a:extLst>
              <a:ext uri="{FF2B5EF4-FFF2-40B4-BE49-F238E27FC236}">
                <a16:creationId xmlns:a16="http://schemas.microsoft.com/office/drawing/2014/main" id="{014D1C63-1AD6-4348-9EEE-5BF862485D16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rcRect/>
          <a:stretch>
            <a:fillRect/>
          </a:stretch>
        </p:blipFill>
        <p:spPr>
          <a:xfrm>
            <a:off x="3631876" y="7428991"/>
            <a:ext cx="813600" cy="813600"/>
          </a:xfrm>
          <a:prstGeom prst="ellipse">
            <a:avLst/>
          </a:prstGeom>
          <a:solidFill>
            <a:schemeClr val="tx1"/>
          </a:solidFill>
        </p:spPr>
      </p:pic>
      <p:pic>
        <p:nvPicPr>
          <p:cNvPr id="161" name="Picture Placeholder 94" descr="Lecturer">
            <a:extLst>
              <a:ext uri="{FF2B5EF4-FFF2-40B4-BE49-F238E27FC236}">
                <a16:creationId xmlns:a16="http://schemas.microsoft.com/office/drawing/2014/main" id="{DC0E37EA-5A7D-460B-AB08-54A50ADEEACF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96DAC541-7B7A-43D3-8B79-37D633B846F1}">
                <asvg:svgBlip xmlns:asvg="http://schemas.microsoft.com/office/drawing/2016/SVG/main" r:embed="rId28"/>
              </a:ext>
            </a:extLst>
          </a:blip>
          <a:srcRect/>
          <a:stretch/>
        </p:blipFill>
        <p:spPr>
          <a:xfrm>
            <a:off x="3684948" y="4572000"/>
            <a:ext cx="813600" cy="813600"/>
          </a:xfrm>
          <a:prstGeom prst="ellipse">
            <a:avLst/>
          </a:prstGeom>
          <a:solidFill>
            <a:schemeClr val="tx1"/>
          </a:solidFill>
        </p:spPr>
      </p:pic>
      <p:pic>
        <p:nvPicPr>
          <p:cNvPr id="162" name="Picture Placeholder 120" descr="Head with gears">
            <a:extLst>
              <a:ext uri="{FF2B5EF4-FFF2-40B4-BE49-F238E27FC236}">
                <a16:creationId xmlns:a16="http://schemas.microsoft.com/office/drawing/2014/main" id="{F996468B-58B1-4A05-8465-08024F6BC19C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96DAC541-7B7A-43D3-8B79-37D633B846F1}">
                <asvg:svgBlip xmlns:asvg="http://schemas.microsoft.com/office/drawing/2016/SVG/main" r:embed="rId30"/>
              </a:ext>
            </a:extLst>
          </a:blip>
          <a:srcRect/>
          <a:stretch/>
        </p:blipFill>
        <p:spPr>
          <a:xfrm>
            <a:off x="3690470" y="7480669"/>
            <a:ext cx="813600" cy="813600"/>
          </a:xfrm>
          <a:prstGeom prst="ellipse">
            <a:avLst/>
          </a:prstGeom>
          <a:solidFill>
            <a:schemeClr val="tx1"/>
          </a:solidFill>
        </p:spPr>
      </p:pic>
      <p:pic>
        <p:nvPicPr>
          <p:cNvPr id="164" name="Graphic 163" descr="Checklist">
            <a:extLst>
              <a:ext uri="{FF2B5EF4-FFF2-40B4-BE49-F238E27FC236}">
                <a16:creationId xmlns:a16="http://schemas.microsoft.com/office/drawing/2014/main" id="{416FD4BF-D63B-4611-A5F6-2CD889420F97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67857" y="7690376"/>
            <a:ext cx="356293" cy="356293"/>
          </a:xfrm>
          <a:prstGeom prst="rect">
            <a:avLst/>
          </a:prstGeom>
        </p:spPr>
      </p:pic>
      <p:pic>
        <p:nvPicPr>
          <p:cNvPr id="165" name="Graphic 164" descr="Badge 4">
            <a:extLst>
              <a:ext uri="{FF2B5EF4-FFF2-40B4-BE49-F238E27FC236}">
                <a16:creationId xmlns:a16="http://schemas.microsoft.com/office/drawing/2014/main" id="{D67D828C-74B3-41A8-90B8-2A4E9407353E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96DAC541-7B7A-43D3-8B79-37D633B846F1}">
                <asvg:svgBlip xmlns:asvg="http://schemas.microsoft.com/office/drawing/2016/SVG/main" r:embed="rId34"/>
              </a:ext>
            </a:extLst>
          </a:blip>
          <a:srcRect/>
          <a:stretch/>
        </p:blipFill>
        <p:spPr>
          <a:xfrm>
            <a:off x="150378" y="8093966"/>
            <a:ext cx="191249" cy="191249"/>
          </a:xfrm>
          <a:prstGeom prst="rect">
            <a:avLst/>
          </a:prstGeom>
        </p:spPr>
      </p:pic>
      <p:pic>
        <p:nvPicPr>
          <p:cNvPr id="166" name="Graphic 165" descr="Checklist">
            <a:extLst>
              <a:ext uri="{FF2B5EF4-FFF2-40B4-BE49-F238E27FC236}">
                <a16:creationId xmlns:a16="http://schemas.microsoft.com/office/drawing/2014/main" id="{21E9DC6C-4C4E-4A88-BDE7-AEE068C0E958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6298219" y="8107069"/>
            <a:ext cx="356293" cy="356293"/>
          </a:xfrm>
          <a:prstGeom prst="rect">
            <a:avLst/>
          </a:prstGeom>
        </p:spPr>
      </p:pic>
      <p:pic>
        <p:nvPicPr>
          <p:cNvPr id="167" name="Graphic 166" descr="Badge 3">
            <a:extLst>
              <a:ext uri="{FF2B5EF4-FFF2-40B4-BE49-F238E27FC236}">
                <a16:creationId xmlns:a16="http://schemas.microsoft.com/office/drawing/2014/main" id="{9932AA3E-B07F-42E1-A479-D84169A5CB07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96DAC541-7B7A-43D3-8B79-37D633B846F1}">
                <asvg:svgBlip xmlns:asvg="http://schemas.microsoft.com/office/drawing/2016/SVG/main" r:embed="rId36"/>
              </a:ext>
            </a:extLst>
          </a:blip>
          <a:srcRect/>
          <a:stretch/>
        </p:blipFill>
        <p:spPr>
          <a:xfrm>
            <a:off x="6377276" y="8461144"/>
            <a:ext cx="191249" cy="191249"/>
          </a:xfrm>
          <a:prstGeom prst="rect">
            <a:avLst/>
          </a:prstGeom>
        </p:spPr>
      </p:pic>
      <p:pic>
        <p:nvPicPr>
          <p:cNvPr id="170" name="Graphic 169" descr="Checklist">
            <a:extLst>
              <a:ext uri="{FF2B5EF4-FFF2-40B4-BE49-F238E27FC236}">
                <a16:creationId xmlns:a16="http://schemas.microsoft.com/office/drawing/2014/main" id="{1F37DDDC-B3AD-45CF-B9ED-5421A2944DAB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168777" y="5766603"/>
            <a:ext cx="356293" cy="356293"/>
          </a:xfrm>
          <a:prstGeom prst="rect">
            <a:avLst/>
          </a:prstGeom>
        </p:spPr>
      </p:pic>
      <p:pic>
        <p:nvPicPr>
          <p:cNvPr id="172" name="Graphic 171" descr="Badge 1">
            <a:extLst>
              <a:ext uri="{FF2B5EF4-FFF2-40B4-BE49-F238E27FC236}">
                <a16:creationId xmlns:a16="http://schemas.microsoft.com/office/drawing/2014/main" id="{1FD109CF-5296-4654-B243-6D9D5F561CAB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96DAC541-7B7A-43D3-8B79-37D633B846F1}">
                <asvg:svgBlip xmlns:asvg="http://schemas.microsoft.com/office/drawing/2016/SVG/main" r:embed="rId38"/>
              </a:ext>
            </a:extLst>
          </a:blip>
          <a:srcRect/>
          <a:stretch/>
        </p:blipFill>
        <p:spPr>
          <a:xfrm>
            <a:off x="251300" y="6124643"/>
            <a:ext cx="191249" cy="191249"/>
          </a:xfrm>
          <a:prstGeom prst="rect">
            <a:avLst/>
          </a:prstGeom>
        </p:spPr>
      </p:pic>
      <p:pic>
        <p:nvPicPr>
          <p:cNvPr id="173" name="Picture Placeholder 148" descr="Outer Space Landscape">
            <a:extLst>
              <a:ext uri="{FF2B5EF4-FFF2-40B4-BE49-F238E27FC236}">
                <a16:creationId xmlns:a16="http://schemas.microsoft.com/office/drawing/2014/main" id="{132CFE77-F190-460F-AA10-A93DD007D9D8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96DAC541-7B7A-43D3-8B79-37D633B846F1}">
                <asvg:svgBlip xmlns:asvg="http://schemas.microsoft.com/office/drawing/2016/SVG/main" r:embed="rId40"/>
              </a:ext>
            </a:extLst>
          </a:blip>
          <a:srcRect/>
          <a:stretch/>
        </p:blipFill>
        <p:spPr>
          <a:xfrm>
            <a:off x="5706792" y="3782844"/>
            <a:ext cx="439200" cy="439200"/>
          </a:xfrm>
          <a:prstGeom prst="rect">
            <a:avLst/>
          </a:prstGeom>
        </p:spPr>
      </p:pic>
      <p:pic>
        <p:nvPicPr>
          <p:cNvPr id="179" name="Graphic 178" descr="Checklist">
            <a:extLst>
              <a:ext uri="{FF2B5EF4-FFF2-40B4-BE49-F238E27FC236}">
                <a16:creationId xmlns:a16="http://schemas.microsoft.com/office/drawing/2014/main" id="{0D0ED1C3-6082-4C0F-B2A7-67DE190C3ED0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5905386" y="5203285"/>
            <a:ext cx="356293" cy="356293"/>
          </a:xfrm>
          <a:prstGeom prst="rect">
            <a:avLst/>
          </a:prstGeom>
        </p:spPr>
      </p:pic>
      <p:pic>
        <p:nvPicPr>
          <p:cNvPr id="180" name="Graphic 179" descr="Badge 1">
            <a:extLst>
              <a:ext uri="{FF2B5EF4-FFF2-40B4-BE49-F238E27FC236}">
                <a16:creationId xmlns:a16="http://schemas.microsoft.com/office/drawing/2014/main" id="{9CE74B0B-4C8C-4F65-BA4A-0ADFE7945F61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96DAC541-7B7A-43D3-8B79-37D633B846F1}">
                <asvg:svgBlip xmlns:asvg="http://schemas.microsoft.com/office/drawing/2016/SVG/main" r:embed="rId38"/>
              </a:ext>
            </a:extLst>
          </a:blip>
          <a:srcRect/>
          <a:stretch/>
        </p:blipFill>
        <p:spPr>
          <a:xfrm>
            <a:off x="5989030" y="5566822"/>
            <a:ext cx="191249" cy="191249"/>
          </a:xfrm>
          <a:prstGeom prst="rect">
            <a:avLst/>
          </a:prstGeom>
        </p:spPr>
      </p:pic>
      <p:pic>
        <p:nvPicPr>
          <p:cNvPr id="181" name="Picture Placeholder 148" descr="Books on shelf">
            <a:extLst>
              <a:ext uri="{FF2B5EF4-FFF2-40B4-BE49-F238E27FC236}">
                <a16:creationId xmlns:a16="http://schemas.microsoft.com/office/drawing/2014/main" id="{7D50B463-0BF6-45C8-8B39-14EE4DEB47FD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96DAC541-7B7A-43D3-8B79-37D633B846F1}">
                <asvg:svgBlip xmlns:asvg="http://schemas.microsoft.com/office/drawing/2016/SVG/main" r:embed="rId42"/>
              </a:ext>
            </a:extLst>
          </a:blip>
          <a:srcRect/>
          <a:stretch/>
        </p:blipFill>
        <p:spPr>
          <a:xfrm>
            <a:off x="1037580" y="4932486"/>
            <a:ext cx="439200" cy="439200"/>
          </a:xfrm>
          <a:prstGeom prst="rect">
            <a:avLst/>
          </a:prstGeom>
        </p:spPr>
      </p:pic>
      <p:pic>
        <p:nvPicPr>
          <p:cNvPr id="184" name="Graphic 183" descr="Checklist">
            <a:extLst>
              <a:ext uri="{FF2B5EF4-FFF2-40B4-BE49-F238E27FC236}">
                <a16:creationId xmlns:a16="http://schemas.microsoft.com/office/drawing/2014/main" id="{B4D39C9C-05FA-48BC-ACEE-A9B459EC12F7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597235" y="4939230"/>
            <a:ext cx="356293" cy="356293"/>
          </a:xfrm>
          <a:prstGeom prst="rect">
            <a:avLst/>
          </a:prstGeom>
        </p:spPr>
      </p:pic>
      <p:pic>
        <p:nvPicPr>
          <p:cNvPr id="185" name="Graphic 184" descr="Badge 3">
            <a:extLst>
              <a:ext uri="{FF2B5EF4-FFF2-40B4-BE49-F238E27FC236}">
                <a16:creationId xmlns:a16="http://schemas.microsoft.com/office/drawing/2014/main" id="{C924D53F-8617-49E2-8932-3FFDDC13185E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96DAC541-7B7A-43D3-8B79-37D633B846F1}">
                <asvg:svgBlip xmlns:asvg="http://schemas.microsoft.com/office/drawing/2016/SVG/main" r:embed="rId36"/>
              </a:ext>
            </a:extLst>
          </a:blip>
          <a:srcRect/>
          <a:stretch/>
        </p:blipFill>
        <p:spPr>
          <a:xfrm>
            <a:off x="679758" y="5297270"/>
            <a:ext cx="191249" cy="191249"/>
          </a:xfrm>
          <a:prstGeom prst="rect">
            <a:avLst/>
          </a:prstGeom>
        </p:spPr>
      </p:pic>
      <p:pic>
        <p:nvPicPr>
          <p:cNvPr id="186" name="Picture Placeholder 148" descr="Performance Curtains">
            <a:extLst>
              <a:ext uri="{FF2B5EF4-FFF2-40B4-BE49-F238E27FC236}">
                <a16:creationId xmlns:a16="http://schemas.microsoft.com/office/drawing/2014/main" id="{21D979D5-B759-458A-B2DE-DF6A6DE1C681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96DAC541-7B7A-43D3-8B79-37D633B846F1}">
                <asvg:svgBlip xmlns:asvg="http://schemas.microsoft.com/office/drawing/2016/SVG/main" r:embed="rId44"/>
              </a:ext>
            </a:extLst>
          </a:blip>
          <a:srcRect/>
          <a:stretch/>
        </p:blipFill>
        <p:spPr>
          <a:xfrm>
            <a:off x="127323" y="6270183"/>
            <a:ext cx="439200" cy="439200"/>
          </a:xfrm>
          <a:prstGeom prst="rect">
            <a:avLst/>
          </a:prstGeom>
        </p:spPr>
      </p:pic>
      <p:pic>
        <p:nvPicPr>
          <p:cNvPr id="189" name="Graphic 188" descr="Checklist">
            <a:extLst>
              <a:ext uri="{FF2B5EF4-FFF2-40B4-BE49-F238E27FC236}">
                <a16:creationId xmlns:a16="http://schemas.microsoft.com/office/drawing/2014/main" id="{0212C21C-30F9-48AA-89E5-334AC84BD45F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6208768" y="3657995"/>
            <a:ext cx="356293" cy="356293"/>
          </a:xfrm>
          <a:prstGeom prst="rect">
            <a:avLst/>
          </a:prstGeom>
        </p:spPr>
      </p:pic>
      <p:pic>
        <p:nvPicPr>
          <p:cNvPr id="190" name="Graphic 189" descr="Badge 1">
            <a:extLst>
              <a:ext uri="{FF2B5EF4-FFF2-40B4-BE49-F238E27FC236}">
                <a16:creationId xmlns:a16="http://schemas.microsoft.com/office/drawing/2014/main" id="{9D5B760A-AF10-4628-BA3D-D353C928B70C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96DAC541-7B7A-43D3-8B79-37D633B846F1}">
                <asvg:svgBlip xmlns:asvg="http://schemas.microsoft.com/office/drawing/2016/SVG/main" r:embed="rId38"/>
              </a:ext>
            </a:extLst>
          </a:blip>
          <a:srcRect/>
          <a:stretch/>
        </p:blipFill>
        <p:spPr>
          <a:xfrm>
            <a:off x="6291289" y="4041929"/>
            <a:ext cx="191249" cy="191249"/>
          </a:xfrm>
          <a:prstGeom prst="rect">
            <a:avLst/>
          </a:prstGeom>
        </p:spPr>
      </p:pic>
      <p:pic>
        <p:nvPicPr>
          <p:cNvPr id="191" name="Picture Placeholder 148" descr="Quotes">
            <a:extLst>
              <a:ext uri="{FF2B5EF4-FFF2-40B4-BE49-F238E27FC236}">
                <a16:creationId xmlns:a16="http://schemas.microsoft.com/office/drawing/2014/main" id="{A18A4907-9697-4B17-B9EA-054F47EBF916}"/>
              </a:ext>
            </a:extLst>
          </p:cNvPr>
          <p:cNvPicPr>
            <a:picLocks noChangeAspect="1"/>
          </p:cNvPicPr>
          <p:nvPr/>
        </p:nvPicPr>
        <p:blipFill>
          <a:blip r:embed="rId45">
            <a:extLst>
              <a:ext uri="{96DAC541-7B7A-43D3-8B79-37D633B846F1}">
                <asvg:svgBlip xmlns:asvg="http://schemas.microsoft.com/office/drawing/2016/SVG/main" r:embed="rId46"/>
              </a:ext>
            </a:extLst>
          </a:blip>
          <a:srcRect/>
          <a:stretch/>
        </p:blipFill>
        <p:spPr>
          <a:xfrm>
            <a:off x="5386016" y="5220925"/>
            <a:ext cx="439200" cy="439200"/>
          </a:xfrm>
          <a:prstGeom prst="rect">
            <a:avLst/>
          </a:prstGeom>
        </p:spPr>
      </p:pic>
      <p:pic>
        <p:nvPicPr>
          <p:cNvPr id="194" name="Graphic 193" descr="Checklist">
            <a:extLst>
              <a:ext uri="{FF2B5EF4-FFF2-40B4-BE49-F238E27FC236}">
                <a16:creationId xmlns:a16="http://schemas.microsoft.com/office/drawing/2014/main" id="{E9720A2F-7E34-4C49-88D8-254BB4FD8508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386696" y="3489315"/>
            <a:ext cx="356293" cy="356293"/>
          </a:xfrm>
          <a:prstGeom prst="rect">
            <a:avLst/>
          </a:prstGeom>
        </p:spPr>
      </p:pic>
      <p:pic>
        <p:nvPicPr>
          <p:cNvPr id="195" name="Graphic 194" descr="Badge">
            <a:extLst>
              <a:ext uri="{FF2B5EF4-FFF2-40B4-BE49-F238E27FC236}">
                <a16:creationId xmlns:a16="http://schemas.microsoft.com/office/drawing/2014/main" id="{F0434068-17F2-43A1-9122-5D88D8E4EA4E}"/>
              </a:ext>
            </a:extLst>
          </p:cNvPr>
          <p:cNvPicPr>
            <a:picLocks noChangeAspect="1"/>
          </p:cNvPicPr>
          <p:nvPr/>
        </p:nvPicPr>
        <p:blipFill>
          <a:blip r:embed="rId47">
            <a:extLst>
              <a:ext uri="{96DAC541-7B7A-43D3-8B79-37D633B846F1}">
                <asvg:svgBlip xmlns:asvg="http://schemas.microsoft.com/office/drawing/2016/SVG/main" r:embed="rId48"/>
              </a:ext>
            </a:extLst>
          </a:blip>
          <a:srcRect/>
          <a:stretch/>
        </p:blipFill>
        <p:spPr>
          <a:xfrm>
            <a:off x="469219" y="3847355"/>
            <a:ext cx="191249" cy="191249"/>
          </a:xfrm>
          <a:prstGeom prst="rect">
            <a:avLst/>
          </a:prstGeom>
        </p:spPr>
      </p:pic>
      <p:pic>
        <p:nvPicPr>
          <p:cNvPr id="196" name="Picture Placeholder 148" descr="Performance Curtains">
            <a:extLst>
              <a:ext uri="{FF2B5EF4-FFF2-40B4-BE49-F238E27FC236}">
                <a16:creationId xmlns:a16="http://schemas.microsoft.com/office/drawing/2014/main" id="{800942AD-BDB4-4602-B562-933D0448739A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96DAC541-7B7A-43D3-8B79-37D633B846F1}">
                <asvg:svgBlip xmlns:asvg="http://schemas.microsoft.com/office/drawing/2016/SVG/main" r:embed="rId44"/>
              </a:ext>
            </a:extLst>
          </a:blip>
          <a:srcRect/>
          <a:stretch/>
        </p:blipFill>
        <p:spPr>
          <a:xfrm>
            <a:off x="5787557" y="2609758"/>
            <a:ext cx="439200" cy="439200"/>
          </a:xfrm>
          <a:prstGeom prst="rect">
            <a:avLst/>
          </a:prstGeom>
        </p:spPr>
      </p:pic>
      <p:pic>
        <p:nvPicPr>
          <p:cNvPr id="199" name="Graphic 198" descr="Checklist">
            <a:extLst>
              <a:ext uri="{FF2B5EF4-FFF2-40B4-BE49-F238E27FC236}">
                <a16:creationId xmlns:a16="http://schemas.microsoft.com/office/drawing/2014/main" id="{C31194BE-59EF-4899-A1B7-ADF1B28F07C9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6178633" y="2154357"/>
            <a:ext cx="356293" cy="356293"/>
          </a:xfrm>
          <a:prstGeom prst="rect">
            <a:avLst/>
          </a:prstGeom>
        </p:spPr>
      </p:pic>
      <p:pic>
        <p:nvPicPr>
          <p:cNvPr id="200" name="Graphic 199" descr="Badge 1">
            <a:extLst>
              <a:ext uri="{FF2B5EF4-FFF2-40B4-BE49-F238E27FC236}">
                <a16:creationId xmlns:a16="http://schemas.microsoft.com/office/drawing/2014/main" id="{E945CDFC-2325-42D8-AB8D-F1AC5561BA35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96DAC541-7B7A-43D3-8B79-37D633B846F1}">
                <asvg:svgBlip xmlns:asvg="http://schemas.microsoft.com/office/drawing/2016/SVG/main" r:embed="rId38"/>
              </a:ext>
            </a:extLst>
          </a:blip>
          <a:srcRect/>
          <a:stretch/>
        </p:blipFill>
        <p:spPr>
          <a:xfrm>
            <a:off x="6261154" y="2538291"/>
            <a:ext cx="191249" cy="191249"/>
          </a:xfrm>
          <a:prstGeom prst="rect">
            <a:avLst/>
          </a:prstGeom>
        </p:spPr>
      </p:pic>
      <p:pic>
        <p:nvPicPr>
          <p:cNvPr id="201" name="Picture Placeholder 148" descr="Sustainability">
            <a:extLst>
              <a:ext uri="{FF2B5EF4-FFF2-40B4-BE49-F238E27FC236}">
                <a16:creationId xmlns:a16="http://schemas.microsoft.com/office/drawing/2014/main" id="{96BDA09A-0C02-4B23-BF25-18E29EC126B5}"/>
              </a:ext>
            </a:extLst>
          </p:cNvPr>
          <p:cNvPicPr>
            <a:picLocks noChangeAspect="1"/>
          </p:cNvPicPr>
          <p:nvPr/>
        </p:nvPicPr>
        <p:blipFill>
          <a:blip r:embed="rId49">
            <a:extLst>
              <a:ext uri="{96DAC541-7B7A-43D3-8B79-37D633B846F1}">
                <asvg:svgBlip xmlns:asvg="http://schemas.microsoft.com/office/drawing/2016/SVG/main" r:embed="rId50"/>
              </a:ext>
            </a:extLst>
          </a:blip>
          <a:srcRect/>
          <a:stretch/>
        </p:blipFill>
        <p:spPr>
          <a:xfrm>
            <a:off x="736146" y="3509601"/>
            <a:ext cx="439200" cy="439200"/>
          </a:xfrm>
          <a:prstGeom prst="rect">
            <a:avLst/>
          </a:prstGeom>
        </p:spPr>
      </p:pic>
      <p:sp>
        <p:nvSpPr>
          <p:cNvPr id="203" name="Text Placeholder 42">
            <a:extLst>
              <a:ext uri="{FF2B5EF4-FFF2-40B4-BE49-F238E27FC236}">
                <a16:creationId xmlns:a16="http://schemas.microsoft.com/office/drawing/2014/main" id="{70300D80-81E4-47EC-969E-06147797BA1A}"/>
              </a:ext>
            </a:extLst>
          </p:cNvPr>
          <p:cNvSpPr txBox="1">
            <a:spLocks/>
          </p:cNvSpPr>
          <p:nvPr/>
        </p:nvSpPr>
        <p:spPr>
          <a:xfrm>
            <a:off x="547066" y="8485609"/>
            <a:ext cx="2642203" cy="5034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31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KS3 English</a:t>
            </a:r>
            <a:endParaRPr lang="ru-RU" dirty="0"/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B32797EE-B854-4872-8B4A-38D9E99F7360}"/>
              </a:ext>
            </a:extLst>
          </p:cNvPr>
          <p:cNvSpPr/>
          <p:nvPr/>
        </p:nvSpPr>
        <p:spPr>
          <a:xfrm>
            <a:off x="1350335" y="8294269"/>
            <a:ext cx="292492" cy="191340"/>
          </a:xfrm>
          <a:prstGeom prst="rect">
            <a:avLst/>
          </a:prstGeom>
          <a:solidFill>
            <a:srgbClr val="EEC5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Text Placeholder 30">
            <a:extLst>
              <a:ext uri="{FF2B5EF4-FFF2-40B4-BE49-F238E27FC236}">
                <a16:creationId xmlns:a16="http://schemas.microsoft.com/office/drawing/2014/main" id="{8C0C2A8F-42B0-44BC-8FCD-BEE8E516AF3B}"/>
              </a:ext>
            </a:extLst>
          </p:cNvPr>
          <p:cNvSpPr txBox="1">
            <a:spLocks/>
          </p:cNvSpPr>
          <p:nvPr/>
        </p:nvSpPr>
        <p:spPr>
          <a:xfrm rot="20537035">
            <a:off x="3636790" y="8621814"/>
            <a:ext cx="1480739" cy="3041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 err="1">
                <a:solidFill>
                  <a:srgbClr val="960000"/>
                </a:solidFill>
              </a:rPr>
              <a:t>Yr</a:t>
            </a:r>
            <a:r>
              <a:rPr lang="en-US" sz="1600" dirty="0">
                <a:solidFill>
                  <a:srgbClr val="960000"/>
                </a:solidFill>
              </a:rPr>
              <a:t> 7</a:t>
            </a:r>
            <a:endParaRPr lang="ru-RU" sz="1600" dirty="0">
              <a:solidFill>
                <a:srgbClr val="960000"/>
              </a:solidFill>
            </a:endParaRPr>
          </a:p>
        </p:txBody>
      </p:sp>
      <p:pic>
        <p:nvPicPr>
          <p:cNvPr id="54" name="Graphic 53" descr="Checklist">
            <a:extLst>
              <a:ext uri="{FF2B5EF4-FFF2-40B4-BE49-F238E27FC236}">
                <a16:creationId xmlns:a16="http://schemas.microsoft.com/office/drawing/2014/main" id="{3EA9749C-BF2C-41CF-9337-D65D77B38E8F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6274256" y="6600953"/>
            <a:ext cx="356293" cy="356293"/>
          </a:xfrm>
          <a:prstGeom prst="rect">
            <a:avLst/>
          </a:prstGeom>
        </p:spPr>
      </p:pic>
      <p:pic>
        <p:nvPicPr>
          <p:cNvPr id="55" name="Graphic 54" descr="Badge">
            <a:extLst>
              <a:ext uri="{FF2B5EF4-FFF2-40B4-BE49-F238E27FC236}">
                <a16:creationId xmlns:a16="http://schemas.microsoft.com/office/drawing/2014/main" id="{1B877866-11C7-4E96-9722-7355A4C17CE7}"/>
              </a:ext>
            </a:extLst>
          </p:cNvPr>
          <p:cNvPicPr>
            <a:picLocks noChangeAspect="1"/>
          </p:cNvPicPr>
          <p:nvPr/>
        </p:nvPicPr>
        <p:blipFill>
          <a:blip r:embed="rId47">
            <a:extLst>
              <a:ext uri="{96DAC541-7B7A-43D3-8B79-37D633B846F1}">
                <asvg:svgBlip xmlns:asvg="http://schemas.microsoft.com/office/drawing/2016/SVG/main" r:embed="rId48"/>
              </a:ext>
            </a:extLst>
          </a:blip>
          <a:srcRect/>
          <a:stretch/>
        </p:blipFill>
        <p:spPr>
          <a:xfrm>
            <a:off x="6353313" y="6955028"/>
            <a:ext cx="191249" cy="191249"/>
          </a:xfrm>
          <a:prstGeom prst="rect">
            <a:avLst/>
          </a:prstGeom>
        </p:spPr>
      </p:pic>
      <p:sp>
        <p:nvSpPr>
          <p:cNvPr id="56" name="Text Placeholder 30">
            <a:extLst>
              <a:ext uri="{FF2B5EF4-FFF2-40B4-BE49-F238E27FC236}">
                <a16:creationId xmlns:a16="http://schemas.microsoft.com/office/drawing/2014/main" id="{90F3E828-4351-470F-93F1-66B2E25ADEC2}"/>
              </a:ext>
            </a:extLst>
          </p:cNvPr>
          <p:cNvSpPr txBox="1">
            <a:spLocks/>
          </p:cNvSpPr>
          <p:nvPr/>
        </p:nvSpPr>
        <p:spPr>
          <a:xfrm rot="1797337">
            <a:off x="1673007" y="3483232"/>
            <a:ext cx="1480739" cy="3041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 err="1">
                <a:solidFill>
                  <a:srgbClr val="960000"/>
                </a:solidFill>
              </a:rPr>
              <a:t>Yr</a:t>
            </a:r>
            <a:r>
              <a:rPr lang="en-US" sz="1600" dirty="0">
                <a:solidFill>
                  <a:srgbClr val="960000"/>
                </a:solidFill>
              </a:rPr>
              <a:t> 9</a:t>
            </a:r>
            <a:endParaRPr lang="ru-RU" sz="1600" dirty="0">
              <a:solidFill>
                <a:srgbClr val="960000"/>
              </a:solidFill>
            </a:endParaRPr>
          </a:p>
        </p:txBody>
      </p:sp>
      <p:pic>
        <p:nvPicPr>
          <p:cNvPr id="57" name="Graphic 56" descr="Checklist">
            <a:extLst>
              <a:ext uri="{FF2B5EF4-FFF2-40B4-BE49-F238E27FC236}">
                <a16:creationId xmlns:a16="http://schemas.microsoft.com/office/drawing/2014/main" id="{B86C7123-C019-459E-9173-85AFC3204E23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57851" y="1584945"/>
            <a:ext cx="356293" cy="356293"/>
          </a:xfrm>
          <a:prstGeom prst="rect">
            <a:avLst/>
          </a:prstGeom>
        </p:spPr>
      </p:pic>
      <p:pic>
        <p:nvPicPr>
          <p:cNvPr id="58" name="Graphic 57" descr="Badge 1">
            <a:extLst>
              <a:ext uri="{FF2B5EF4-FFF2-40B4-BE49-F238E27FC236}">
                <a16:creationId xmlns:a16="http://schemas.microsoft.com/office/drawing/2014/main" id="{3A05344E-FF3C-4DD9-A604-2E807E6A6CCB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96DAC541-7B7A-43D3-8B79-37D633B846F1}">
                <asvg:svgBlip xmlns:asvg="http://schemas.microsoft.com/office/drawing/2016/SVG/main" r:embed="rId38"/>
              </a:ext>
            </a:extLst>
          </a:blip>
          <a:srcRect/>
          <a:stretch/>
        </p:blipFill>
        <p:spPr>
          <a:xfrm>
            <a:off x="140374" y="1942985"/>
            <a:ext cx="191249" cy="191249"/>
          </a:xfrm>
          <a:prstGeom prst="rect">
            <a:avLst/>
          </a:prstGeom>
        </p:spPr>
      </p:pic>
      <p:pic>
        <p:nvPicPr>
          <p:cNvPr id="59" name="Picture Placeholder 148" descr="Cauldron">
            <a:extLst>
              <a:ext uri="{FF2B5EF4-FFF2-40B4-BE49-F238E27FC236}">
                <a16:creationId xmlns:a16="http://schemas.microsoft.com/office/drawing/2014/main" id="{153C35A0-9E0C-40D2-B547-5A425C0AC5F1}"/>
              </a:ext>
            </a:extLst>
          </p:cNvPr>
          <p:cNvPicPr>
            <a:picLocks noChangeAspect="1"/>
          </p:cNvPicPr>
          <p:nvPr/>
        </p:nvPicPr>
        <p:blipFill>
          <a:blip r:embed="rId51">
            <a:extLst>
              <a:ext uri="{96DAC541-7B7A-43D3-8B79-37D633B846F1}">
                <asvg:svgBlip xmlns:asvg="http://schemas.microsoft.com/office/drawing/2016/SVG/main" r:embed="rId52"/>
              </a:ext>
            </a:extLst>
          </a:blip>
          <a:srcRect/>
          <a:stretch/>
        </p:blipFill>
        <p:spPr>
          <a:xfrm>
            <a:off x="296946" y="1907598"/>
            <a:ext cx="439200" cy="43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44010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599253B6-8750-4AE7-9310-C85B843486D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B497774-A265-4891-A41E-034F9A8FA7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69BB5DF-A591-4D29-BE35-88A9CE3D2EA6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0</TotalTime>
  <Words>125</Words>
  <Application>Microsoft Office PowerPoint</Application>
  <PresentationFormat>On-screen Show (4:3)</PresentationFormat>
  <Paragraphs>37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Century Gothic</vt:lpstr>
      <vt:lpstr>Vapor Trail</vt:lpstr>
      <vt:lpstr>Curriculum Journey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2020-05-06T13:44:03Z</dcterms:created>
  <dcterms:modified xsi:type="dcterms:W3CDTF">2026-05-14T06:30:28Z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